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7" r:id="rId2"/>
    <p:sldId id="259" r:id="rId3"/>
    <p:sldId id="260" r:id="rId4"/>
    <p:sldId id="266" r:id="rId5"/>
    <p:sldId id="267" r:id="rId6"/>
    <p:sldId id="268" r:id="rId7"/>
    <p:sldId id="269" r:id="rId8"/>
    <p:sldId id="270" r:id="rId9"/>
    <p:sldId id="261" r:id="rId10"/>
    <p:sldId id="271" r:id="rId11"/>
    <p:sldId id="272" r:id="rId12"/>
    <p:sldId id="273" r:id="rId13"/>
    <p:sldId id="274" r:id="rId14"/>
    <p:sldId id="275" r:id="rId15"/>
    <p:sldId id="262" r:id="rId16"/>
    <p:sldId id="276" r:id="rId17"/>
    <p:sldId id="277" r:id="rId18"/>
    <p:sldId id="278" r:id="rId19"/>
    <p:sldId id="263" r:id="rId20"/>
    <p:sldId id="279" r:id="rId21"/>
    <p:sldId id="280" r:id="rId22"/>
    <p:sldId id="281" r:id="rId23"/>
    <p:sldId id="264" r:id="rId24"/>
    <p:sldId id="282" r:id="rId25"/>
    <p:sldId id="283" r:id="rId26"/>
    <p:sldId id="284" r:id="rId27"/>
    <p:sldId id="285" r:id="rId28"/>
    <p:sldId id="265" r:id="rId29"/>
    <p:sldId id="286" r:id="rId30"/>
    <p:sldId id="287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53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2" autoAdjust="0"/>
    <p:restoredTop sz="94660"/>
  </p:normalViewPr>
  <p:slideViewPr>
    <p:cSldViewPr snapToGrid="0">
      <p:cViewPr>
        <p:scale>
          <a:sx n="66" d="100"/>
          <a:sy n="66" d="100"/>
        </p:scale>
        <p:origin x="1554" y="1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3466BB-CD58-42DD-9142-6BA9A66EAC52}" type="doc">
      <dgm:prSet loTypeId="urn:microsoft.com/office/officeart/2005/8/layout/gear1" loCatId="cycle" qsTypeId="urn:microsoft.com/office/officeart/2005/8/quickstyle/simple1" qsCatId="simple" csTypeId="urn:microsoft.com/office/officeart/2005/8/colors/accent1_2" csCatId="accent1" phldr="1"/>
      <dgm:spPr/>
    </dgm:pt>
    <dgm:pt modelId="{BF4C94D2-A6D9-4ED7-8A6E-339D87E39069}">
      <dgm:prSet phldrT="[Текст]" custT="1"/>
      <dgm:spPr>
        <a:solidFill>
          <a:schemeClr val="accent1"/>
        </a:solidFill>
      </dgm:spPr>
      <dgm:t>
        <a:bodyPr/>
        <a:lstStyle/>
        <a:p>
          <a:endParaRPr lang="ru-RU" sz="1200" b="1" dirty="0">
            <a:latin typeface="+mj-lt"/>
          </a:endParaRPr>
        </a:p>
      </dgm:t>
    </dgm:pt>
    <dgm:pt modelId="{34690C68-3FB2-423A-8912-764170CC8C00}" type="parTrans" cxnId="{C086AD84-F433-481A-BF3D-0F62C5B40515}">
      <dgm:prSet/>
      <dgm:spPr/>
      <dgm:t>
        <a:bodyPr/>
        <a:lstStyle/>
        <a:p>
          <a:endParaRPr lang="ru-RU"/>
        </a:p>
      </dgm:t>
    </dgm:pt>
    <dgm:pt modelId="{33D7367B-281E-4787-8999-44433A445CEC}" type="sibTrans" cxnId="{C086AD84-F433-481A-BF3D-0F62C5B40515}">
      <dgm:prSet/>
      <dgm:spPr>
        <a:solidFill>
          <a:schemeClr val="bg1">
            <a:lumMod val="85000"/>
          </a:schemeClr>
        </a:solidFill>
      </dgm:spPr>
      <dgm:t>
        <a:bodyPr/>
        <a:lstStyle/>
        <a:p>
          <a:endParaRPr lang="ru-RU"/>
        </a:p>
      </dgm:t>
    </dgm:pt>
    <dgm:pt modelId="{5BD4A352-98CA-4FA1-8309-944853C6A055}">
      <dgm:prSet phldrT="[Текст]" custT="1"/>
      <dgm:spPr>
        <a:solidFill>
          <a:schemeClr val="accent2"/>
        </a:solidFill>
      </dgm:spPr>
      <dgm:t>
        <a:bodyPr/>
        <a:lstStyle/>
        <a:p>
          <a:endParaRPr lang="ru-RU" sz="1000" b="1" dirty="0">
            <a:latin typeface="+mj-lt"/>
          </a:endParaRPr>
        </a:p>
      </dgm:t>
    </dgm:pt>
    <dgm:pt modelId="{D20DCD2A-8DC4-4378-9DCA-F0244C48B06D}" type="parTrans" cxnId="{C4992397-7299-46B2-B251-C32263D539A6}">
      <dgm:prSet/>
      <dgm:spPr/>
      <dgm:t>
        <a:bodyPr/>
        <a:lstStyle/>
        <a:p>
          <a:endParaRPr lang="ru-RU"/>
        </a:p>
      </dgm:t>
    </dgm:pt>
    <dgm:pt modelId="{40417108-182C-41C3-B355-317CA1553074}" type="sibTrans" cxnId="{C4992397-7299-46B2-B251-C32263D539A6}">
      <dgm:prSet/>
      <dgm:spPr>
        <a:solidFill>
          <a:schemeClr val="bg1">
            <a:lumMod val="85000"/>
          </a:schemeClr>
        </a:solidFill>
      </dgm:spPr>
      <dgm:t>
        <a:bodyPr/>
        <a:lstStyle/>
        <a:p>
          <a:endParaRPr lang="ru-RU"/>
        </a:p>
      </dgm:t>
    </dgm:pt>
    <dgm:pt modelId="{EAFEC979-AD12-484D-A298-0F3B63FE888A}">
      <dgm:prSet phldrT="[Текст]" custT="1"/>
      <dgm:spPr>
        <a:solidFill>
          <a:schemeClr val="accent1"/>
        </a:solidFill>
      </dgm:spPr>
      <dgm:t>
        <a:bodyPr/>
        <a:lstStyle/>
        <a:p>
          <a:endParaRPr lang="ru-RU" sz="1200" b="1" dirty="0">
            <a:latin typeface="+mj-lt"/>
          </a:endParaRPr>
        </a:p>
      </dgm:t>
    </dgm:pt>
    <dgm:pt modelId="{1A9FDA59-609C-4421-9B6A-9C7A772B85C1}" type="parTrans" cxnId="{CFFAF9F8-A3FD-48CF-9797-CC34EB29D049}">
      <dgm:prSet/>
      <dgm:spPr/>
      <dgm:t>
        <a:bodyPr/>
        <a:lstStyle/>
        <a:p>
          <a:endParaRPr lang="ru-RU"/>
        </a:p>
      </dgm:t>
    </dgm:pt>
    <dgm:pt modelId="{164EF26C-1FD8-4149-8F05-09FC59FD7D9E}" type="sibTrans" cxnId="{CFFAF9F8-A3FD-48CF-9797-CC34EB29D049}">
      <dgm:prSet/>
      <dgm:spPr>
        <a:solidFill>
          <a:schemeClr val="bg1">
            <a:lumMod val="85000"/>
          </a:schemeClr>
        </a:solidFill>
      </dgm:spPr>
      <dgm:t>
        <a:bodyPr/>
        <a:lstStyle/>
        <a:p>
          <a:endParaRPr lang="ru-RU"/>
        </a:p>
      </dgm:t>
    </dgm:pt>
    <dgm:pt modelId="{DC15E6EB-82F0-4B35-B21C-30F2973F90AF}" type="pres">
      <dgm:prSet presAssocID="{683466BB-CD58-42DD-9142-6BA9A66EAC5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DFEA46BE-4B83-4A95-B49B-872C6DE0C17B}" type="pres">
      <dgm:prSet presAssocID="{BF4C94D2-A6D9-4ED7-8A6E-339D87E39069}" presName="gear1" presStyleLbl="node1" presStyleIdx="0" presStyleCnt="3">
        <dgm:presLayoutVars>
          <dgm:chMax val="1"/>
          <dgm:bulletEnabled val="1"/>
        </dgm:presLayoutVars>
      </dgm:prSet>
      <dgm:spPr/>
    </dgm:pt>
    <dgm:pt modelId="{CE50FC5F-72B4-49FA-BAD6-FC9712B92F2F}" type="pres">
      <dgm:prSet presAssocID="{BF4C94D2-A6D9-4ED7-8A6E-339D87E39069}" presName="gear1srcNode" presStyleLbl="node1" presStyleIdx="0" presStyleCnt="3"/>
      <dgm:spPr/>
    </dgm:pt>
    <dgm:pt modelId="{789CEB4A-580B-4F39-80AD-0511C54CEF7E}" type="pres">
      <dgm:prSet presAssocID="{BF4C94D2-A6D9-4ED7-8A6E-339D87E39069}" presName="gear1dstNode" presStyleLbl="node1" presStyleIdx="0" presStyleCnt="3"/>
      <dgm:spPr/>
    </dgm:pt>
    <dgm:pt modelId="{19E771DA-904F-4631-989E-4A2DB20ACEF8}" type="pres">
      <dgm:prSet presAssocID="{5BD4A352-98CA-4FA1-8309-944853C6A055}" presName="gear2" presStyleLbl="node1" presStyleIdx="1" presStyleCnt="3">
        <dgm:presLayoutVars>
          <dgm:chMax val="1"/>
          <dgm:bulletEnabled val="1"/>
        </dgm:presLayoutVars>
      </dgm:prSet>
      <dgm:spPr/>
    </dgm:pt>
    <dgm:pt modelId="{95158479-DE86-43C3-A38D-9A6249F605EB}" type="pres">
      <dgm:prSet presAssocID="{5BD4A352-98CA-4FA1-8309-944853C6A055}" presName="gear2srcNode" presStyleLbl="node1" presStyleIdx="1" presStyleCnt="3"/>
      <dgm:spPr/>
    </dgm:pt>
    <dgm:pt modelId="{FF2CD172-5830-4CA8-B241-F1BE3E9C0915}" type="pres">
      <dgm:prSet presAssocID="{5BD4A352-98CA-4FA1-8309-944853C6A055}" presName="gear2dstNode" presStyleLbl="node1" presStyleIdx="1" presStyleCnt="3"/>
      <dgm:spPr/>
    </dgm:pt>
    <dgm:pt modelId="{CA038532-1050-4BF8-84C1-91A1106ED764}" type="pres">
      <dgm:prSet presAssocID="{EAFEC979-AD12-484D-A298-0F3B63FE888A}" presName="gear3" presStyleLbl="node1" presStyleIdx="2" presStyleCnt="3"/>
      <dgm:spPr/>
    </dgm:pt>
    <dgm:pt modelId="{DF6F5A9E-EF66-4E23-A167-0ECBDF96FE67}" type="pres">
      <dgm:prSet presAssocID="{EAFEC979-AD12-484D-A298-0F3B63FE888A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180C4D3A-DE71-44F1-9DB5-FC6C8665EBC1}" type="pres">
      <dgm:prSet presAssocID="{EAFEC979-AD12-484D-A298-0F3B63FE888A}" presName="gear3srcNode" presStyleLbl="node1" presStyleIdx="2" presStyleCnt="3"/>
      <dgm:spPr/>
    </dgm:pt>
    <dgm:pt modelId="{2C85F274-6851-4487-8B7F-8CD0687C8ECE}" type="pres">
      <dgm:prSet presAssocID="{EAFEC979-AD12-484D-A298-0F3B63FE888A}" presName="gear3dstNode" presStyleLbl="node1" presStyleIdx="2" presStyleCnt="3"/>
      <dgm:spPr/>
    </dgm:pt>
    <dgm:pt modelId="{623C7F62-2C3B-4516-A0E4-45EC09829486}" type="pres">
      <dgm:prSet presAssocID="{33D7367B-281E-4787-8999-44433A445CEC}" presName="connector1" presStyleLbl="sibTrans2D1" presStyleIdx="0" presStyleCnt="3"/>
      <dgm:spPr/>
    </dgm:pt>
    <dgm:pt modelId="{9E540405-1DBC-4681-A7E6-1F60382DDDB5}" type="pres">
      <dgm:prSet presAssocID="{40417108-182C-41C3-B355-317CA1553074}" presName="connector2" presStyleLbl="sibTrans2D1" presStyleIdx="1" presStyleCnt="3"/>
      <dgm:spPr/>
    </dgm:pt>
    <dgm:pt modelId="{6CEEA553-4A51-4E58-9073-7E102D2DC3F1}" type="pres">
      <dgm:prSet presAssocID="{164EF26C-1FD8-4149-8F05-09FC59FD7D9E}" presName="connector3" presStyleLbl="sibTrans2D1" presStyleIdx="2" presStyleCnt="3"/>
      <dgm:spPr/>
    </dgm:pt>
  </dgm:ptLst>
  <dgm:cxnLst>
    <dgm:cxn modelId="{84F1C00B-89D6-4045-B758-9C0F7CB34363}" type="presOf" srcId="{BF4C94D2-A6D9-4ED7-8A6E-339D87E39069}" destId="{CE50FC5F-72B4-49FA-BAD6-FC9712B92F2F}" srcOrd="1" destOrd="0" presId="urn:microsoft.com/office/officeart/2005/8/layout/gear1"/>
    <dgm:cxn modelId="{4E8BCE13-AFC0-420D-8512-8F22C24F7F7C}" type="presOf" srcId="{33D7367B-281E-4787-8999-44433A445CEC}" destId="{623C7F62-2C3B-4516-A0E4-45EC09829486}" srcOrd="0" destOrd="0" presId="urn:microsoft.com/office/officeart/2005/8/layout/gear1"/>
    <dgm:cxn modelId="{F001075B-8A40-4C7B-9C8A-B1DAE35A4AE4}" type="presOf" srcId="{40417108-182C-41C3-B355-317CA1553074}" destId="{9E540405-1DBC-4681-A7E6-1F60382DDDB5}" srcOrd="0" destOrd="0" presId="urn:microsoft.com/office/officeart/2005/8/layout/gear1"/>
    <dgm:cxn modelId="{A1A44041-6E8B-4090-90E7-CB1DFF095E63}" type="presOf" srcId="{5BD4A352-98CA-4FA1-8309-944853C6A055}" destId="{19E771DA-904F-4631-989E-4A2DB20ACEF8}" srcOrd="0" destOrd="0" presId="urn:microsoft.com/office/officeart/2005/8/layout/gear1"/>
    <dgm:cxn modelId="{696E8A64-926A-4FB1-BE8C-AC6B115B7AC1}" type="presOf" srcId="{EAFEC979-AD12-484D-A298-0F3B63FE888A}" destId="{CA038532-1050-4BF8-84C1-91A1106ED764}" srcOrd="0" destOrd="0" presId="urn:microsoft.com/office/officeart/2005/8/layout/gear1"/>
    <dgm:cxn modelId="{B2857E65-447A-4CC7-A306-FE2248689729}" type="presOf" srcId="{EAFEC979-AD12-484D-A298-0F3B63FE888A}" destId="{2C85F274-6851-4487-8B7F-8CD0687C8ECE}" srcOrd="3" destOrd="0" presId="urn:microsoft.com/office/officeart/2005/8/layout/gear1"/>
    <dgm:cxn modelId="{BC87EE65-432D-496E-8987-BFF7F884B62B}" type="presOf" srcId="{164EF26C-1FD8-4149-8F05-09FC59FD7D9E}" destId="{6CEEA553-4A51-4E58-9073-7E102D2DC3F1}" srcOrd="0" destOrd="0" presId="urn:microsoft.com/office/officeart/2005/8/layout/gear1"/>
    <dgm:cxn modelId="{62C29766-F7B8-4172-9CBC-9E09056D33FB}" type="presOf" srcId="{683466BB-CD58-42DD-9142-6BA9A66EAC52}" destId="{DC15E6EB-82F0-4B35-B21C-30F2973F90AF}" srcOrd="0" destOrd="0" presId="urn:microsoft.com/office/officeart/2005/8/layout/gear1"/>
    <dgm:cxn modelId="{A7EC2B7F-3A4B-443D-953A-A9D67D2333B2}" type="presOf" srcId="{BF4C94D2-A6D9-4ED7-8A6E-339D87E39069}" destId="{DFEA46BE-4B83-4A95-B49B-872C6DE0C17B}" srcOrd="0" destOrd="0" presId="urn:microsoft.com/office/officeart/2005/8/layout/gear1"/>
    <dgm:cxn modelId="{C086AD84-F433-481A-BF3D-0F62C5B40515}" srcId="{683466BB-CD58-42DD-9142-6BA9A66EAC52}" destId="{BF4C94D2-A6D9-4ED7-8A6E-339D87E39069}" srcOrd="0" destOrd="0" parTransId="{34690C68-3FB2-423A-8912-764170CC8C00}" sibTransId="{33D7367B-281E-4787-8999-44433A445CEC}"/>
    <dgm:cxn modelId="{C4992397-7299-46B2-B251-C32263D539A6}" srcId="{683466BB-CD58-42DD-9142-6BA9A66EAC52}" destId="{5BD4A352-98CA-4FA1-8309-944853C6A055}" srcOrd="1" destOrd="0" parTransId="{D20DCD2A-8DC4-4378-9DCA-F0244C48B06D}" sibTransId="{40417108-182C-41C3-B355-317CA1553074}"/>
    <dgm:cxn modelId="{693BC5B8-2751-4676-9107-F0A8F69A29A6}" type="presOf" srcId="{EAFEC979-AD12-484D-A298-0F3B63FE888A}" destId="{DF6F5A9E-EF66-4E23-A167-0ECBDF96FE67}" srcOrd="1" destOrd="0" presId="urn:microsoft.com/office/officeart/2005/8/layout/gear1"/>
    <dgm:cxn modelId="{36BB5ECF-BBBF-46CC-90E0-0DABC1491580}" type="presOf" srcId="{BF4C94D2-A6D9-4ED7-8A6E-339D87E39069}" destId="{789CEB4A-580B-4F39-80AD-0511C54CEF7E}" srcOrd="2" destOrd="0" presId="urn:microsoft.com/office/officeart/2005/8/layout/gear1"/>
    <dgm:cxn modelId="{AAE1D7D5-C03E-4983-BB9D-E02724B5E42E}" type="presOf" srcId="{EAFEC979-AD12-484D-A298-0F3B63FE888A}" destId="{180C4D3A-DE71-44F1-9DB5-FC6C8665EBC1}" srcOrd="2" destOrd="0" presId="urn:microsoft.com/office/officeart/2005/8/layout/gear1"/>
    <dgm:cxn modelId="{0F7FE1D5-8F47-4767-BDE9-5D2CB7D517D6}" type="presOf" srcId="{5BD4A352-98CA-4FA1-8309-944853C6A055}" destId="{FF2CD172-5830-4CA8-B241-F1BE3E9C0915}" srcOrd="2" destOrd="0" presId="urn:microsoft.com/office/officeart/2005/8/layout/gear1"/>
    <dgm:cxn modelId="{CFFAF9F8-A3FD-48CF-9797-CC34EB29D049}" srcId="{683466BB-CD58-42DD-9142-6BA9A66EAC52}" destId="{EAFEC979-AD12-484D-A298-0F3B63FE888A}" srcOrd="2" destOrd="0" parTransId="{1A9FDA59-609C-4421-9B6A-9C7A772B85C1}" sibTransId="{164EF26C-1FD8-4149-8F05-09FC59FD7D9E}"/>
    <dgm:cxn modelId="{E210F4FC-27C8-494C-A576-69AE25A6B513}" type="presOf" srcId="{5BD4A352-98CA-4FA1-8309-944853C6A055}" destId="{95158479-DE86-43C3-A38D-9A6249F605EB}" srcOrd="1" destOrd="0" presId="urn:microsoft.com/office/officeart/2005/8/layout/gear1"/>
    <dgm:cxn modelId="{20A18628-C877-4B44-B861-D314D1C04313}" type="presParOf" srcId="{DC15E6EB-82F0-4B35-B21C-30F2973F90AF}" destId="{DFEA46BE-4B83-4A95-B49B-872C6DE0C17B}" srcOrd="0" destOrd="0" presId="urn:microsoft.com/office/officeart/2005/8/layout/gear1"/>
    <dgm:cxn modelId="{026AE540-1350-4CD5-B95A-C34447B987DD}" type="presParOf" srcId="{DC15E6EB-82F0-4B35-B21C-30F2973F90AF}" destId="{CE50FC5F-72B4-49FA-BAD6-FC9712B92F2F}" srcOrd="1" destOrd="0" presId="urn:microsoft.com/office/officeart/2005/8/layout/gear1"/>
    <dgm:cxn modelId="{52AECD1F-4910-479E-9B01-3D6DE82040C4}" type="presParOf" srcId="{DC15E6EB-82F0-4B35-B21C-30F2973F90AF}" destId="{789CEB4A-580B-4F39-80AD-0511C54CEF7E}" srcOrd="2" destOrd="0" presId="urn:microsoft.com/office/officeart/2005/8/layout/gear1"/>
    <dgm:cxn modelId="{2367B297-E01B-40B9-B81B-0896E436EC00}" type="presParOf" srcId="{DC15E6EB-82F0-4B35-B21C-30F2973F90AF}" destId="{19E771DA-904F-4631-989E-4A2DB20ACEF8}" srcOrd="3" destOrd="0" presId="urn:microsoft.com/office/officeart/2005/8/layout/gear1"/>
    <dgm:cxn modelId="{A0BD328D-3B95-4D12-9342-B3D2460DA790}" type="presParOf" srcId="{DC15E6EB-82F0-4B35-B21C-30F2973F90AF}" destId="{95158479-DE86-43C3-A38D-9A6249F605EB}" srcOrd="4" destOrd="0" presId="urn:microsoft.com/office/officeart/2005/8/layout/gear1"/>
    <dgm:cxn modelId="{479A2279-4EEC-4D8F-9F97-44B0E11496EB}" type="presParOf" srcId="{DC15E6EB-82F0-4B35-B21C-30F2973F90AF}" destId="{FF2CD172-5830-4CA8-B241-F1BE3E9C0915}" srcOrd="5" destOrd="0" presId="urn:microsoft.com/office/officeart/2005/8/layout/gear1"/>
    <dgm:cxn modelId="{760D30E3-C0E9-40A6-B7F7-48A414C48850}" type="presParOf" srcId="{DC15E6EB-82F0-4B35-B21C-30F2973F90AF}" destId="{CA038532-1050-4BF8-84C1-91A1106ED764}" srcOrd="6" destOrd="0" presId="urn:microsoft.com/office/officeart/2005/8/layout/gear1"/>
    <dgm:cxn modelId="{FC0B2DCD-F911-4034-A8AE-115B4CA1D0EB}" type="presParOf" srcId="{DC15E6EB-82F0-4B35-B21C-30F2973F90AF}" destId="{DF6F5A9E-EF66-4E23-A167-0ECBDF96FE67}" srcOrd="7" destOrd="0" presId="urn:microsoft.com/office/officeart/2005/8/layout/gear1"/>
    <dgm:cxn modelId="{9E363D65-DAB5-40F8-8F32-EAD148503FD0}" type="presParOf" srcId="{DC15E6EB-82F0-4B35-B21C-30F2973F90AF}" destId="{180C4D3A-DE71-44F1-9DB5-FC6C8665EBC1}" srcOrd="8" destOrd="0" presId="urn:microsoft.com/office/officeart/2005/8/layout/gear1"/>
    <dgm:cxn modelId="{B4EF683E-8B15-4635-ACA9-DD6A0FD6E73E}" type="presParOf" srcId="{DC15E6EB-82F0-4B35-B21C-30F2973F90AF}" destId="{2C85F274-6851-4487-8B7F-8CD0687C8ECE}" srcOrd="9" destOrd="0" presId="urn:microsoft.com/office/officeart/2005/8/layout/gear1"/>
    <dgm:cxn modelId="{C3D0E27C-564B-45B1-97BE-6623E7A50880}" type="presParOf" srcId="{DC15E6EB-82F0-4B35-B21C-30F2973F90AF}" destId="{623C7F62-2C3B-4516-A0E4-45EC09829486}" srcOrd="10" destOrd="0" presId="urn:microsoft.com/office/officeart/2005/8/layout/gear1"/>
    <dgm:cxn modelId="{86863C73-ED65-4007-A313-7C16EF1137E8}" type="presParOf" srcId="{DC15E6EB-82F0-4B35-B21C-30F2973F90AF}" destId="{9E540405-1DBC-4681-A7E6-1F60382DDDB5}" srcOrd="11" destOrd="0" presId="urn:microsoft.com/office/officeart/2005/8/layout/gear1"/>
    <dgm:cxn modelId="{7955DBA4-0946-4291-9761-C4EB9CA1EA3D}" type="presParOf" srcId="{DC15E6EB-82F0-4B35-B21C-30F2973F90AF}" destId="{6CEEA553-4A51-4E58-9073-7E102D2DC3F1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EA46BE-4B83-4A95-B49B-872C6DE0C17B}">
      <dsp:nvSpPr>
        <dsp:cNvPr id="0" name=""/>
        <dsp:cNvSpPr/>
      </dsp:nvSpPr>
      <dsp:spPr>
        <a:xfrm>
          <a:off x="3493495" y="2245818"/>
          <a:ext cx="2744889" cy="2744889"/>
        </a:xfrm>
        <a:prstGeom prst="gear9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200" b="1" kern="1200" dirty="0">
            <a:latin typeface="+mj-lt"/>
          </a:endParaRPr>
        </a:p>
      </dsp:txBody>
      <dsp:txXfrm>
        <a:off x="4045340" y="2888795"/>
        <a:ext cx="1641199" cy="1410930"/>
      </dsp:txXfrm>
    </dsp:sp>
    <dsp:sp modelId="{19E771DA-904F-4631-989E-4A2DB20ACEF8}">
      <dsp:nvSpPr>
        <dsp:cNvPr id="0" name=""/>
        <dsp:cNvSpPr/>
      </dsp:nvSpPr>
      <dsp:spPr>
        <a:xfrm>
          <a:off x="1896468" y="1597026"/>
          <a:ext cx="1996283" cy="1996283"/>
        </a:xfrm>
        <a:prstGeom prst="gear6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000" b="1" kern="1200" dirty="0">
            <a:latin typeface="+mj-lt"/>
          </a:endParaRPr>
        </a:p>
      </dsp:txBody>
      <dsp:txXfrm>
        <a:off x="2399038" y="2102634"/>
        <a:ext cx="991143" cy="985067"/>
      </dsp:txXfrm>
    </dsp:sp>
    <dsp:sp modelId="{CA038532-1050-4BF8-84C1-91A1106ED764}">
      <dsp:nvSpPr>
        <dsp:cNvPr id="0" name=""/>
        <dsp:cNvSpPr/>
      </dsp:nvSpPr>
      <dsp:spPr>
        <a:xfrm rot="20700000">
          <a:off x="3014590" y="219794"/>
          <a:ext cx="1955950" cy="1955950"/>
        </a:xfrm>
        <a:prstGeom prst="gear6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200" b="1" kern="1200" dirty="0">
            <a:latin typeface="+mj-lt"/>
          </a:endParaRPr>
        </a:p>
      </dsp:txBody>
      <dsp:txXfrm rot="-20700000">
        <a:off x="3443588" y="648792"/>
        <a:ext cx="1097955" cy="1097955"/>
      </dsp:txXfrm>
    </dsp:sp>
    <dsp:sp modelId="{623C7F62-2C3B-4516-A0E4-45EC09829486}">
      <dsp:nvSpPr>
        <dsp:cNvPr id="0" name=""/>
        <dsp:cNvSpPr/>
      </dsp:nvSpPr>
      <dsp:spPr>
        <a:xfrm>
          <a:off x="3291272" y="1826572"/>
          <a:ext cx="3513458" cy="3513458"/>
        </a:xfrm>
        <a:prstGeom prst="circularArrow">
          <a:avLst>
            <a:gd name="adj1" fmla="val 4687"/>
            <a:gd name="adj2" fmla="val 299029"/>
            <a:gd name="adj3" fmla="val 2532382"/>
            <a:gd name="adj4" fmla="val 15826775"/>
            <a:gd name="adj5" fmla="val 5469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540405-1DBC-4681-A7E6-1F60382DDDB5}">
      <dsp:nvSpPr>
        <dsp:cNvPr id="0" name=""/>
        <dsp:cNvSpPr/>
      </dsp:nvSpPr>
      <dsp:spPr>
        <a:xfrm>
          <a:off x="1542930" y="1151906"/>
          <a:ext cx="2552747" cy="255274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EEA553-4A51-4E58-9073-7E102D2DC3F1}">
      <dsp:nvSpPr>
        <dsp:cNvPr id="0" name=""/>
        <dsp:cNvSpPr/>
      </dsp:nvSpPr>
      <dsp:spPr>
        <a:xfrm>
          <a:off x="2562159" y="-212049"/>
          <a:ext cx="2752375" cy="2752375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F2BAEA-72C7-4801-8ABD-D4ABC02F2927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515DE-EA74-470E-BFCB-4C9A8A80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086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997617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When </a:t>
            </a:r>
            <a:r>
              <a:rPr lang="en-US" baseline="0"/>
              <a:t>choice your image, you must sent it to back! ‘</a:t>
            </a:r>
            <a:r>
              <a:rPr lang="en-US" b="1" baseline="0"/>
              <a:t>Right Click on Image</a:t>
            </a:r>
            <a:r>
              <a:rPr lang="en-US" b="0" baseline="0"/>
              <a:t>’-&gt;’</a:t>
            </a:r>
            <a:r>
              <a:rPr lang="en-US" b="1" baseline="0"/>
              <a:t>Send to Back</a:t>
            </a:r>
            <a:r>
              <a:rPr lang="en-US" b="0" baseline="0"/>
              <a:t>’ -&gt;’</a:t>
            </a:r>
            <a:r>
              <a:rPr lang="en-US" b="1" baseline="0"/>
              <a:t>Send Back</a:t>
            </a:r>
            <a:r>
              <a:rPr lang="en-US" b="0" baseline="0"/>
              <a:t>’</a:t>
            </a:r>
            <a:endParaRPr lang="bg-BG" b="0"/>
          </a:p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1ECC2-CC4E-4F29-8066-0FD7DD3067D0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27360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Shape 116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61" name="Shape 116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9048204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Shape 256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61" name="Shape 256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087390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1690259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803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15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704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52307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2394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ly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bg-BG"/>
          </a:p>
        </p:txBody>
      </p:sp>
      <p:sp>
        <p:nvSpPr>
          <p:cNvPr id="27" name="Title 1"/>
          <p:cNvSpPr txBox="1">
            <a:spLocks/>
          </p:cNvSpPr>
          <p:nvPr userDrawn="1"/>
        </p:nvSpPr>
        <p:spPr>
          <a:xfrm>
            <a:off x="815413" y="2948948"/>
            <a:ext cx="10366176" cy="230749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br>
              <a:rPr lang="en-US" sz="5867">
                <a:latin typeface="FontAwesome" pitchFamily="2" charset="0"/>
              </a:rPr>
            </a:br>
            <a:endParaRPr lang="en-US" sz="5867">
              <a:latin typeface="FontAweso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23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93022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4105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09243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85170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0248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950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153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364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17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429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9500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205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476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7131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BD2DB-F4C9-4F3E-A564-DA6D68A100A9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BDD28-24BA-49DE-BEE3-B516A7E5BC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420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2200" y="-10136"/>
            <a:ext cx="13689549" cy="8623194"/>
          </a:xfrm>
          <a:prstGeom prst="rect">
            <a:avLst/>
          </a:prstGeom>
        </p:spPr>
      </p:pic>
      <p:sp>
        <p:nvSpPr>
          <p:cNvPr id="13" name="出自【趣你的PPT】(微信:qunideppt)：最优质的PPT资源库"/>
          <p:cNvSpPr txBox="1"/>
          <p:nvPr/>
        </p:nvSpPr>
        <p:spPr>
          <a:xfrm>
            <a:off x="3605660" y="3384591"/>
            <a:ext cx="4826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rgbClr val="385344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点击此处添加论文标题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3605660" y="4032769"/>
            <a:ext cx="2168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385344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答辩人：趣你的</a:t>
            </a:r>
            <a:r>
              <a:rPr lang="en-US" altLang="zh-CN" sz="1600" dirty="0">
                <a:solidFill>
                  <a:srgbClr val="385344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PPT</a:t>
            </a:r>
            <a:endParaRPr lang="zh-CN" altLang="en-US" sz="1600" dirty="0">
              <a:solidFill>
                <a:srgbClr val="385344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8866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4540995" y="2198067"/>
            <a:ext cx="1518147" cy="1518145"/>
          </a:xfrm>
          <a:custGeom>
            <a:avLst/>
            <a:gdLst>
              <a:gd name="T0" fmla="*/ 1256 w 1256"/>
              <a:gd name="T1" fmla="*/ 1256 h 1256"/>
              <a:gd name="T2" fmla="*/ 1256 w 1256"/>
              <a:gd name="T3" fmla="*/ 0 h 1256"/>
              <a:gd name="T4" fmla="*/ 0 w 1256"/>
              <a:gd name="T5" fmla="*/ 1256 h 1256"/>
              <a:gd name="T6" fmla="*/ 1256 w 1256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56" h="1256">
                <a:moveTo>
                  <a:pt x="1256" y="1256"/>
                </a:moveTo>
                <a:cubicBezTo>
                  <a:pt x="1256" y="0"/>
                  <a:pt x="1256" y="0"/>
                  <a:pt x="1256" y="0"/>
                </a:cubicBezTo>
                <a:cubicBezTo>
                  <a:pt x="571" y="18"/>
                  <a:pt x="18" y="571"/>
                  <a:pt x="0" y="1256"/>
                </a:cubicBezTo>
                <a:lnTo>
                  <a:pt x="1256" y="12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endParaRPr lang="id-ID" sz="1097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6144270" y="2198067"/>
            <a:ext cx="1518147" cy="1518145"/>
          </a:xfrm>
          <a:custGeom>
            <a:avLst/>
            <a:gdLst>
              <a:gd name="T0" fmla="*/ 0 w 1256"/>
              <a:gd name="T1" fmla="*/ 1256 h 1256"/>
              <a:gd name="T2" fmla="*/ 1256 w 1256"/>
              <a:gd name="T3" fmla="*/ 1256 h 1256"/>
              <a:gd name="T4" fmla="*/ 0 w 1256"/>
              <a:gd name="T5" fmla="*/ 0 h 1256"/>
              <a:gd name="T6" fmla="*/ 0 w 1256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56" h="1256">
                <a:moveTo>
                  <a:pt x="0" y="1256"/>
                </a:moveTo>
                <a:cubicBezTo>
                  <a:pt x="1256" y="1256"/>
                  <a:pt x="1256" y="1256"/>
                  <a:pt x="1256" y="1256"/>
                </a:cubicBezTo>
                <a:cubicBezTo>
                  <a:pt x="1238" y="571"/>
                  <a:pt x="685" y="18"/>
                  <a:pt x="0" y="0"/>
                </a:cubicBezTo>
                <a:lnTo>
                  <a:pt x="0" y="12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endParaRPr lang="id-ID" sz="1097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6144270" y="3801343"/>
            <a:ext cx="1518147" cy="1518145"/>
          </a:xfrm>
          <a:custGeom>
            <a:avLst/>
            <a:gdLst>
              <a:gd name="T0" fmla="*/ 0 w 1256"/>
              <a:gd name="T1" fmla="*/ 0 h 1256"/>
              <a:gd name="T2" fmla="*/ 0 w 1256"/>
              <a:gd name="T3" fmla="*/ 1256 h 1256"/>
              <a:gd name="T4" fmla="*/ 1256 w 1256"/>
              <a:gd name="T5" fmla="*/ 0 h 1256"/>
              <a:gd name="T6" fmla="*/ 0 w 1256"/>
              <a:gd name="T7" fmla="*/ 0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56" h="1256">
                <a:moveTo>
                  <a:pt x="0" y="0"/>
                </a:moveTo>
                <a:cubicBezTo>
                  <a:pt x="0" y="1256"/>
                  <a:pt x="0" y="1256"/>
                  <a:pt x="0" y="1256"/>
                </a:cubicBezTo>
                <a:cubicBezTo>
                  <a:pt x="685" y="1238"/>
                  <a:pt x="1238" y="685"/>
                  <a:pt x="125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endParaRPr lang="id-ID" sz="1097" dirty="0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4540995" y="3801343"/>
            <a:ext cx="1518147" cy="1518145"/>
          </a:xfrm>
          <a:custGeom>
            <a:avLst/>
            <a:gdLst>
              <a:gd name="T0" fmla="*/ 1256 w 1256"/>
              <a:gd name="T1" fmla="*/ 0 h 1256"/>
              <a:gd name="T2" fmla="*/ 0 w 1256"/>
              <a:gd name="T3" fmla="*/ 0 h 1256"/>
              <a:gd name="T4" fmla="*/ 1256 w 1256"/>
              <a:gd name="T5" fmla="*/ 1256 h 1256"/>
              <a:gd name="T6" fmla="*/ 1256 w 1256"/>
              <a:gd name="T7" fmla="*/ 0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56" h="1256">
                <a:moveTo>
                  <a:pt x="1256" y="0"/>
                </a:moveTo>
                <a:cubicBezTo>
                  <a:pt x="0" y="0"/>
                  <a:pt x="0" y="0"/>
                  <a:pt x="0" y="0"/>
                </a:cubicBezTo>
                <a:cubicBezTo>
                  <a:pt x="18" y="685"/>
                  <a:pt x="571" y="1238"/>
                  <a:pt x="1256" y="1256"/>
                </a:cubicBezTo>
                <a:lnTo>
                  <a:pt x="125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endParaRPr lang="id-ID" sz="1097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5811667" y="3360944"/>
            <a:ext cx="578124" cy="265750"/>
          </a:xfrm>
          <a:custGeom>
            <a:avLst/>
            <a:gdLst>
              <a:gd name="T0" fmla="*/ 47 w 794"/>
              <a:gd name="T1" fmla="*/ 347 h 364"/>
              <a:gd name="T2" fmla="*/ 77 w 794"/>
              <a:gd name="T3" fmla="*/ 230 h 364"/>
              <a:gd name="T4" fmla="*/ 87 w 794"/>
              <a:gd name="T5" fmla="*/ 210 h 364"/>
              <a:gd name="T6" fmla="*/ 99 w 794"/>
              <a:gd name="T7" fmla="*/ 190 h 364"/>
              <a:gd name="T8" fmla="*/ 220 w 794"/>
              <a:gd name="T9" fmla="*/ 82 h 364"/>
              <a:gd name="T10" fmla="*/ 475 w 794"/>
              <a:gd name="T11" fmla="*/ 68 h 364"/>
              <a:gd name="T12" fmla="*/ 541 w 794"/>
              <a:gd name="T13" fmla="*/ 102 h 364"/>
              <a:gd name="T14" fmla="*/ 552 w 794"/>
              <a:gd name="T15" fmla="*/ 109 h 364"/>
              <a:gd name="T16" fmla="*/ 559 w 794"/>
              <a:gd name="T17" fmla="*/ 115 h 364"/>
              <a:gd name="T18" fmla="*/ 572 w 794"/>
              <a:gd name="T19" fmla="*/ 126 h 364"/>
              <a:gd name="T20" fmla="*/ 592 w 794"/>
              <a:gd name="T21" fmla="*/ 144 h 364"/>
              <a:gd name="T22" fmla="*/ 604 w 794"/>
              <a:gd name="T23" fmla="*/ 157 h 364"/>
              <a:gd name="T24" fmla="*/ 615 w 794"/>
              <a:gd name="T25" fmla="*/ 171 h 364"/>
              <a:gd name="T26" fmla="*/ 620 w 794"/>
              <a:gd name="T27" fmla="*/ 178 h 364"/>
              <a:gd name="T28" fmla="*/ 626 w 794"/>
              <a:gd name="T29" fmla="*/ 187 h 364"/>
              <a:gd name="T30" fmla="*/ 627 w 794"/>
              <a:gd name="T31" fmla="*/ 188 h 364"/>
              <a:gd name="T32" fmla="*/ 639 w 794"/>
              <a:gd name="T33" fmla="*/ 206 h 364"/>
              <a:gd name="T34" fmla="*/ 642 w 794"/>
              <a:gd name="T35" fmla="*/ 213 h 364"/>
              <a:gd name="T36" fmla="*/ 652 w 794"/>
              <a:gd name="T37" fmla="*/ 233 h 364"/>
              <a:gd name="T38" fmla="*/ 659 w 794"/>
              <a:gd name="T39" fmla="*/ 249 h 364"/>
              <a:gd name="T40" fmla="*/ 664 w 794"/>
              <a:gd name="T41" fmla="*/ 262 h 364"/>
              <a:gd name="T42" fmla="*/ 670 w 794"/>
              <a:gd name="T43" fmla="*/ 282 h 364"/>
              <a:gd name="T44" fmla="*/ 652 w 794"/>
              <a:gd name="T45" fmla="*/ 274 h 364"/>
              <a:gd name="T46" fmla="*/ 613 w 794"/>
              <a:gd name="T47" fmla="*/ 260 h 364"/>
              <a:gd name="T48" fmla="*/ 574 w 794"/>
              <a:gd name="T49" fmla="*/ 252 h 364"/>
              <a:gd name="T50" fmla="*/ 557 w 794"/>
              <a:gd name="T51" fmla="*/ 250 h 364"/>
              <a:gd name="T52" fmla="*/ 561 w 794"/>
              <a:gd name="T53" fmla="*/ 258 h 364"/>
              <a:gd name="T54" fmla="*/ 563 w 794"/>
              <a:gd name="T55" fmla="*/ 262 h 364"/>
              <a:gd name="T56" fmla="*/ 570 w 794"/>
              <a:gd name="T57" fmla="*/ 277 h 364"/>
              <a:gd name="T58" fmla="*/ 574 w 794"/>
              <a:gd name="T59" fmla="*/ 288 h 364"/>
              <a:gd name="T60" fmla="*/ 642 w 794"/>
              <a:gd name="T61" fmla="*/ 316 h 364"/>
              <a:gd name="T62" fmla="*/ 756 w 794"/>
              <a:gd name="T63" fmla="*/ 297 h 364"/>
              <a:gd name="T64" fmla="*/ 793 w 794"/>
              <a:gd name="T65" fmla="*/ 208 h 364"/>
              <a:gd name="T66" fmla="*/ 784 w 794"/>
              <a:gd name="T67" fmla="*/ 186 h 364"/>
              <a:gd name="T68" fmla="*/ 770 w 794"/>
              <a:gd name="T69" fmla="*/ 156 h 364"/>
              <a:gd name="T70" fmla="*/ 765 w 794"/>
              <a:gd name="T71" fmla="*/ 147 h 364"/>
              <a:gd name="T72" fmla="*/ 756 w 794"/>
              <a:gd name="T73" fmla="*/ 132 h 364"/>
              <a:gd name="T74" fmla="*/ 753 w 794"/>
              <a:gd name="T75" fmla="*/ 156 h 364"/>
              <a:gd name="T76" fmla="*/ 742 w 794"/>
              <a:gd name="T77" fmla="*/ 206 h 364"/>
              <a:gd name="T78" fmla="*/ 724 w 794"/>
              <a:gd name="T79" fmla="*/ 251 h 364"/>
              <a:gd name="T80" fmla="*/ 715 w 794"/>
              <a:gd name="T81" fmla="*/ 270 h 364"/>
              <a:gd name="T82" fmla="*/ 708 w 794"/>
              <a:gd name="T83" fmla="*/ 247 h 364"/>
              <a:gd name="T84" fmla="*/ 702 w 794"/>
              <a:gd name="T85" fmla="*/ 232 h 364"/>
              <a:gd name="T86" fmla="*/ 694 w 794"/>
              <a:gd name="T87" fmla="*/ 213 h 364"/>
              <a:gd name="T88" fmla="*/ 683 w 794"/>
              <a:gd name="T89" fmla="*/ 191 h 364"/>
              <a:gd name="T90" fmla="*/ 679 w 794"/>
              <a:gd name="T91" fmla="*/ 183 h 364"/>
              <a:gd name="T92" fmla="*/ 666 w 794"/>
              <a:gd name="T93" fmla="*/ 163 h 364"/>
              <a:gd name="T94" fmla="*/ 665 w 794"/>
              <a:gd name="T95" fmla="*/ 161 h 364"/>
              <a:gd name="T96" fmla="*/ 657 w 794"/>
              <a:gd name="T97" fmla="*/ 150 h 364"/>
              <a:gd name="T98" fmla="*/ 651 w 794"/>
              <a:gd name="T99" fmla="*/ 142 h 364"/>
              <a:gd name="T100" fmla="*/ 639 w 794"/>
              <a:gd name="T101" fmla="*/ 127 h 364"/>
              <a:gd name="T102" fmla="*/ 625 w 794"/>
              <a:gd name="T103" fmla="*/ 112 h 364"/>
              <a:gd name="T104" fmla="*/ 415 w 794"/>
              <a:gd name="T105" fmla="*/ 5 h 364"/>
              <a:gd name="T106" fmla="*/ 265 w 794"/>
              <a:gd name="T107" fmla="*/ 14 h 364"/>
              <a:gd name="T108" fmla="*/ 96 w 794"/>
              <a:gd name="T109" fmla="*/ 119 h 364"/>
              <a:gd name="T110" fmla="*/ 53 w 794"/>
              <a:gd name="T111" fmla="*/ 176 h 364"/>
              <a:gd name="T112" fmla="*/ 40 w 794"/>
              <a:gd name="T113" fmla="*/ 199 h 364"/>
              <a:gd name="T114" fmla="*/ 8 w 794"/>
              <a:gd name="T115" fmla="*/ 291 h 364"/>
              <a:gd name="T116" fmla="*/ 0 w 794"/>
              <a:gd name="T11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94" h="364">
                <a:moveTo>
                  <a:pt x="47" y="364"/>
                </a:moveTo>
                <a:cubicBezTo>
                  <a:pt x="47" y="364"/>
                  <a:pt x="47" y="358"/>
                  <a:pt x="47" y="347"/>
                </a:cubicBezTo>
                <a:cubicBezTo>
                  <a:pt x="48" y="336"/>
                  <a:pt x="49" y="320"/>
                  <a:pt x="53" y="300"/>
                </a:cubicBezTo>
                <a:cubicBezTo>
                  <a:pt x="57" y="280"/>
                  <a:pt x="65" y="256"/>
                  <a:pt x="77" y="230"/>
                </a:cubicBezTo>
                <a:cubicBezTo>
                  <a:pt x="78" y="227"/>
                  <a:pt x="80" y="223"/>
                  <a:pt x="81" y="220"/>
                </a:cubicBezTo>
                <a:cubicBezTo>
                  <a:pt x="83" y="217"/>
                  <a:pt x="85" y="213"/>
                  <a:pt x="87" y="210"/>
                </a:cubicBezTo>
                <a:cubicBezTo>
                  <a:pt x="89" y="207"/>
                  <a:pt x="91" y="204"/>
                  <a:pt x="93" y="200"/>
                </a:cubicBezTo>
                <a:cubicBezTo>
                  <a:pt x="95" y="197"/>
                  <a:pt x="97" y="193"/>
                  <a:pt x="99" y="190"/>
                </a:cubicBezTo>
                <a:cubicBezTo>
                  <a:pt x="108" y="177"/>
                  <a:pt x="118" y="163"/>
                  <a:pt x="130" y="150"/>
                </a:cubicBezTo>
                <a:cubicBezTo>
                  <a:pt x="154" y="124"/>
                  <a:pt x="184" y="100"/>
                  <a:pt x="220" y="82"/>
                </a:cubicBezTo>
                <a:cubicBezTo>
                  <a:pt x="256" y="63"/>
                  <a:pt x="298" y="51"/>
                  <a:pt x="342" y="48"/>
                </a:cubicBezTo>
                <a:cubicBezTo>
                  <a:pt x="386" y="45"/>
                  <a:pt x="432" y="51"/>
                  <a:pt x="475" y="68"/>
                </a:cubicBezTo>
                <a:cubicBezTo>
                  <a:pt x="497" y="76"/>
                  <a:pt x="518" y="86"/>
                  <a:pt x="537" y="99"/>
                </a:cubicBezTo>
                <a:cubicBezTo>
                  <a:pt x="539" y="100"/>
                  <a:pt x="540" y="101"/>
                  <a:pt x="541" y="102"/>
                </a:cubicBezTo>
                <a:cubicBezTo>
                  <a:pt x="545" y="104"/>
                  <a:pt x="545" y="104"/>
                  <a:pt x="545" y="104"/>
                </a:cubicBezTo>
                <a:cubicBezTo>
                  <a:pt x="552" y="109"/>
                  <a:pt x="552" y="109"/>
                  <a:pt x="552" y="109"/>
                </a:cubicBezTo>
                <a:cubicBezTo>
                  <a:pt x="553" y="110"/>
                  <a:pt x="554" y="111"/>
                  <a:pt x="555" y="112"/>
                </a:cubicBezTo>
                <a:cubicBezTo>
                  <a:pt x="559" y="115"/>
                  <a:pt x="559" y="115"/>
                  <a:pt x="559" y="115"/>
                </a:cubicBezTo>
                <a:cubicBezTo>
                  <a:pt x="561" y="116"/>
                  <a:pt x="564" y="118"/>
                  <a:pt x="566" y="120"/>
                </a:cubicBezTo>
                <a:cubicBezTo>
                  <a:pt x="572" y="126"/>
                  <a:pt x="572" y="126"/>
                  <a:pt x="572" y="126"/>
                </a:cubicBezTo>
                <a:cubicBezTo>
                  <a:pt x="575" y="128"/>
                  <a:pt x="577" y="130"/>
                  <a:pt x="579" y="132"/>
                </a:cubicBezTo>
                <a:cubicBezTo>
                  <a:pt x="583" y="136"/>
                  <a:pt x="588" y="140"/>
                  <a:pt x="592" y="144"/>
                </a:cubicBezTo>
                <a:cubicBezTo>
                  <a:pt x="598" y="150"/>
                  <a:pt x="598" y="150"/>
                  <a:pt x="598" y="150"/>
                </a:cubicBezTo>
                <a:cubicBezTo>
                  <a:pt x="600" y="153"/>
                  <a:pt x="602" y="155"/>
                  <a:pt x="604" y="157"/>
                </a:cubicBezTo>
                <a:cubicBezTo>
                  <a:pt x="605" y="159"/>
                  <a:pt x="607" y="162"/>
                  <a:pt x="609" y="164"/>
                </a:cubicBezTo>
                <a:cubicBezTo>
                  <a:pt x="615" y="171"/>
                  <a:pt x="615" y="171"/>
                  <a:pt x="615" y="171"/>
                </a:cubicBezTo>
                <a:cubicBezTo>
                  <a:pt x="617" y="174"/>
                  <a:pt x="617" y="174"/>
                  <a:pt x="617" y="174"/>
                </a:cubicBezTo>
                <a:cubicBezTo>
                  <a:pt x="618" y="175"/>
                  <a:pt x="619" y="177"/>
                  <a:pt x="620" y="178"/>
                </a:cubicBezTo>
                <a:cubicBezTo>
                  <a:pt x="625" y="185"/>
                  <a:pt x="625" y="185"/>
                  <a:pt x="625" y="185"/>
                </a:cubicBezTo>
                <a:cubicBezTo>
                  <a:pt x="626" y="187"/>
                  <a:pt x="626" y="187"/>
                  <a:pt x="626" y="187"/>
                </a:cubicBezTo>
                <a:cubicBezTo>
                  <a:pt x="626" y="187"/>
                  <a:pt x="627" y="187"/>
                  <a:pt x="627" y="187"/>
                </a:cubicBezTo>
                <a:cubicBezTo>
                  <a:pt x="627" y="188"/>
                  <a:pt x="627" y="188"/>
                  <a:pt x="627" y="188"/>
                </a:cubicBezTo>
                <a:cubicBezTo>
                  <a:pt x="629" y="191"/>
                  <a:pt x="631" y="194"/>
                  <a:pt x="633" y="197"/>
                </a:cubicBezTo>
                <a:cubicBezTo>
                  <a:pt x="635" y="200"/>
                  <a:pt x="637" y="203"/>
                  <a:pt x="639" y="206"/>
                </a:cubicBezTo>
                <a:cubicBezTo>
                  <a:pt x="639" y="208"/>
                  <a:pt x="640" y="209"/>
                  <a:pt x="641" y="211"/>
                </a:cubicBezTo>
                <a:cubicBezTo>
                  <a:pt x="642" y="212"/>
                  <a:pt x="642" y="212"/>
                  <a:pt x="642" y="213"/>
                </a:cubicBezTo>
                <a:cubicBezTo>
                  <a:pt x="643" y="214"/>
                  <a:pt x="643" y="215"/>
                  <a:pt x="644" y="215"/>
                </a:cubicBezTo>
                <a:cubicBezTo>
                  <a:pt x="647" y="221"/>
                  <a:pt x="650" y="227"/>
                  <a:pt x="652" y="233"/>
                </a:cubicBezTo>
                <a:cubicBezTo>
                  <a:pt x="653" y="235"/>
                  <a:pt x="655" y="238"/>
                  <a:pt x="656" y="241"/>
                </a:cubicBezTo>
                <a:cubicBezTo>
                  <a:pt x="657" y="243"/>
                  <a:pt x="658" y="246"/>
                  <a:pt x="659" y="249"/>
                </a:cubicBezTo>
                <a:cubicBezTo>
                  <a:pt x="660" y="251"/>
                  <a:pt x="661" y="253"/>
                  <a:pt x="662" y="256"/>
                </a:cubicBezTo>
                <a:cubicBezTo>
                  <a:pt x="662" y="258"/>
                  <a:pt x="663" y="260"/>
                  <a:pt x="664" y="262"/>
                </a:cubicBezTo>
                <a:cubicBezTo>
                  <a:pt x="665" y="266"/>
                  <a:pt x="667" y="270"/>
                  <a:pt x="667" y="273"/>
                </a:cubicBezTo>
                <a:cubicBezTo>
                  <a:pt x="669" y="279"/>
                  <a:pt x="670" y="282"/>
                  <a:pt x="670" y="282"/>
                </a:cubicBezTo>
                <a:cubicBezTo>
                  <a:pt x="670" y="282"/>
                  <a:pt x="668" y="282"/>
                  <a:pt x="665" y="280"/>
                </a:cubicBezTo>
                <a:cubicBezTo>
                  <a:pt x="662" y="278"/>
                  <a:pt x="658" y="276"/>
                  <a:pt x="652" y="274"/>
                </a:cubicBezTo>
                <a:cubicBezTo>
                  <a:pt x="647" y="271"/>
                  <a:pt x="641" y="269"/>
                  <a:pt x="634" y="266"/>
                </a:cubicBezTo>
                <a:cubicBezTo>
                  <a:pt x="627" y="264"/>
                  <a:pt x="620" y="262"/>
                  <a:pt x="613" y="260"/>
                </a:cubicBezTo>
                <a:cubicBezTo>
                  <a:pt x="606" y="258"/>
                  <a:pt x="599" y="256"/>
                  <a:pt x="592" y="255"/>
                </a:cubicBezTo>
                <a:cubicBezTo>
                  <a:pt x="586" y="253"/>
                  <a:pt x="579" y="252"/>
                  <a:pt x="574" y="252"/>
                </a:cubicBezTo>
                <a:cubicBezTo>
                  <a:pt x="569" y="251"/>
                  <a:pt x="564" y="251"/>
                  <a:pt x="561" y="251"/>
                </a:cubicBezTo>
                <a:cubicBezTo>
                  <a:pt x="558" y="250"/>
                  <a:pt x="557" y="250"/>
                  <a:pt x="557" y="250"/>
                </a:cubicBezTo>
                <a:cubicBezTo>
                  <a:pt x="557" y="250"/>
                  <a:pt x="558" y="253"/>
                  <a:pt x="560" y="256"/>
                </a:cubicBezTo>
                <a:cubicBezTo>
                  <a:pt x="560" y="257"/>
                  <a:pt x="561" y="257"/>
                  <a:pt x="561" y="258"/>
                </a:cubicBezTo>
                <a:cubicBezTo>
                  <a:pt x="561" y="258"/>
                  <a:pt x="561" y="259"/>
                  <a:pt x="562" y="259"/>
                </a:cubicBezTo>
                <a:cubicBezTo>
                  <a:pt x="562" y="260"/>
                  <a:pt x="563" y="261"/>
                  <a:pt x="563" y="262"/>
                </a:cubicBezTo>
                <a:cubicBezTo>
                  <a:pt x="564" y="265"/>
                  <a:pt x="566" y="267"/>
                  <a:pt x="567" y="269"/>
                </a:cubicBezTo>
                <a:cubicBezTo>
                  <a:pt x="568" y="272"/>
                  <a:pt x="569" y="274"/>
                  <a:pt x="570" y="277"/>
                </a:cubicBezTo>
                <a:cubicBezTo>
                  <a:pt x="571" y="279"/>
                  <a:pt x="572" y="281"/>
                  <a:pt x="573" y="283"/>
                </a:cubicBezTo>
                <a:cubicBezTo>
                  <a:pt x="573" y="285"/>
                  <a:pt x="574" y="286"/>
                  <a:pt x="574" y="288"/>
                </a:cubicBezTo>
                <a:cubicBezTo>
                  <a:pt x="575" y="289"/>
                  <a:pt x="575" y="289"/>
                  <a:pt x="575" y="289"/>
                </a:cubicBezTo>
                <a:cubicBezTo>
                  <a:pt x="598" y="295"/>
                  <a:pt x="620" y="304"/>
                  <a:pt x="642" y="316"/>
                </a:cubicBezTo>
                <a:cubicBezTo>
                  <a:pt x="663" y="329"/>
                  <a:pt x="684" y="345"/>
                  <a:pt x="704" y="364"/>
                </a:cubicBezTo>
                <a:cubicBezTo>
                  <a:pt x="723" y="345"/>
                  <a:pt x="741" y="322"/>
                  <a:pt x="756" y="297"/>
                </a:cubicBezTo>
                <a:cubicBezTo>
                  <a:pt x="771" y="271"/>
                  <a:pt x="784" y="243"/>
                  <a:pt x="794" y="212"/>
                </a:cubicBezTo>
                <a:cubicBezTo>
                  <a:pt x="794" y="212"/>
                  <a:pt x="793" y="210"/>
                  <a:pt x="793" y="208"/>
                </a:cubicBezTo>
                <a:cubicBezTo>
                  <a:pt x="792" y="206"/>
                  <a:pt x="790" y="203"/>
                  <a:pt x="789" y="199"/>
                </a:cubicBezTo>
                <a:cubicBezTo>
                  <a:pt x="787" y="195"/>
                  <a:pt x="786" y="190"/>
                  <a:pt x="784" y="186"/>
                </a:cubicBezTo>
                <a:cubicBezTo>
                  <a:pt x="782" y="181"/>
                  <a:pt x="779" y="176"/>
                  <a:pt x="777" y="171"/>
                </a:cubicBezTo>
                <a:cubicBezTo>
                  <a:pt x="775" y="166"/>
                  <a:pt x="772" y="161"/>
                  <a:pt x="770" y="156"/>
                </a:cubicBezTo>
                <a:cubicBezTo>
                  <a:pt x="769" y="154"/>
                  <a:pt x="768" y="152"/>
                  <a:pt x="766" y="150"/>
                </a:cubicBezTo>
                <a:cubicBezTo>
                  <a:pt x="766" y="149"/>
                  <a:pt x="765" y="148"/>
                  <a:pt x="765" y="147"/>
                </a:cubicBezTo>
                <a:cubicBezTo>
                  <a:pt x="764" y="146"/>
                  <a:pt x="764" y="145"/>
                  <a:pt x="763" y="144"/>
                </a:cubicBezTo>
                <a:cubicBezTo>
                  <a:pt x="759" y="137"/>
                  <a:pt x="756" y="132"/>
                  <a:pt x="756" y="132"/>
                </a:cubicBezTo>
                <a:cubicBezTo>
                  <a:pt x="756" y="132"/>
                  <a:pt x="756" y="134"/>
                  <a:pt x="756" y="139"/>
                </a:cubicBezTo>
                <a:cubicBezTo>
                  <a:pt x="755" y="143"/>
                  <a:pt x="754" y="149"/>
                  <a:pt x="753" y="156"/>
                </a:cubicBezTo>
                <a:cubicBezTo>
                  <a:pt x="752" y="163"/>
                  <a:pt x="750" y="171"/>
                  <a:pt x="749" y="179"/>
                </a:cubicBezTo>
                <a:cubicBezTo>
                  <a:pt x="747" y="188"/>
                  <a:pt x="744" y="197"/>
                  <a:pt x="742" y="206"/>
                </a:cubicBezTo>
                <a:cubicBezTo>
                  <a:pt x="739" y="214"/>
                  <a:pt x="736" y="223"/>
                  <a:pt x="733" y="230"/>
                </a:cubicBezTo>
                <a:cubicBezTo>
                  <a:pt x="730" y="238"/>
                  <a:pt x="727" y="245"/>
                  <a:pt x="724" y="251"/>
                </a:cubicBezTo>
                <a:cubicBezTo>
                  <a:pt x="722" y="257"/>
                  <a:pt x="719" y="262"/>
                  <a:pt x="718" y="265"/>
                </a:cubicBezTo>
                <a:cubicBezTo>
                  <a:pt x="716" y="269"/>
                  <a:pt x="715" y="270"/>
                  <a:pt x="715" y="270"/>
                </a:cubicBezTo>
                <a:cubicBezTo>
                  <a:pt x="715" y="270"/>
                  <a:pt x="714" y="267"/>
                  <a:pt x="712" y="260"/>
                </a:cubicBezTo>
                <a:cubicBezTo>
                  <a:pt x="711" y="256"/>
                  <a:pt x="709" y="252"/>
                  <a:pt x="708" y="247"/>
                </a:cubicBezTo>
                <a:cubicBezTo>
                  <a:pt x="707" y="245"/>
                  <a:pt x="706" y="242"/>
                  <a:pt x="705" y="240"/>
                </a:cubicBezTo>
                <a:cubicBezTo>
                  <a:pt x="704" y="237"/>
                  <a:pt x="703" y="234"/>
                  <a:pt x="702" y="232"/>
                </a:cubicBezTo>
                <a:cubicBezTo>
                  <a:pt x="701" y="229"/>
                  <a:pt x="700" y="226"/>
                  <a:pt x="698" y="223"/>
                </a:cubicBezTo>
                <a:cubicBezTo>
                  <a:pt x="697" y="220"/>
                  <a:pt x="696" y="216"/>
                  <a:pt x="694" y="213"/>
                </a:cubicBezTo>
                <a:cubicBezTo>
                  <a:pt x="691" y="207"/>
                  <a:pt x="688" y="200"/>
                  <a:pt x="684" y="193"/>
                </a:cubicBezTo>
                <a:cubicBezTo>
                  <a:pt x="684" y="193"/>
                  <a:pt x="684" y="192"/>
                  <a:pt x="683" y="191"/>
                </a:cubicBezTo>
                <a:cubicBezTo>
                  <a:pt x="683" y="190"/>
                  <a:pt x="682" y="189"/>
                  <a:pt x="682" y="188"/>
                </a:cubicBezTo>
                <a:cubicBezTo>
                  <a:pt x="681" y="187"/>
                  <a:pt x="680" y="185"/>
                  <a:pt x="679" y="183"/>
                </a:cubicBezTo>
                <a:cubicBezTo>
                  <a:pt x="677" y="180"/>
                  <a:pt x="675" y="176"/>
                  <a:pt x="673" y="173"/>
                </a:cubicBezTo>
                <a:cubicBezTo>
                  <a:pt x="670" y="169"/>
                  <a:pt x="668" y="166"/>
                  <a:pt x="666" y="163"/>
                </a:cubicBezTo>
                <a:cubicBezTo>
                  <a:pt x="665" y="161"/>
                  <a:pt x="665" y="161"/>
                  <a:pt x="665" y="161"/>
                </a:cubicBezTo>
                <a:cubicBezTo>
                  <a:pt x="665" y="161"/>
                  <a:pt x="665" y="161"/>
                  <a:pt x="665" y="161"/>
                </a:cubicBezTo>
                <a:cubicBezTo>
                  <a:pt x="663" y="159"/>
                  <a:pt x="663" y="159"/>
                  <a:pt x="663" y="159"/>
                </a:cubicBezTo>
                <a:cubicBezTo>
                  <a:pt x="657" y="150"/>
                  <a:pt x="657" y="150"/>
                  <a:pt x="657" y="150"/>
                </a:cubicBezTo>
                <a:cubicBezTo>
                  <a:pt x="657" y="149"/>
                  <a:pt x="656" y="148"/>
                  <a:pt x="655" y="146"/>
                </a:cubicBezTo>
                <a:cubicBezTo>
                  <a:pt x="651" y="142"/>
                  <a:pt x="651" y="142"/>
                  <a:pt x="651" y="142"/>
                </a:cubicBezTo>
                <a:cubicBezTo>
                  <a:pt x="645" y="134"/>
                  <a:pt x="645" y="134"/>
                  <a:pt x="645" y="134"/>
                </a:cubicBezTo>
                <a:cubicBezTo>
                  <a:pt x="643" y="132"/>
                  <a:pt x="641" y="129"/>
                  <a:pt x="639" y="127"/>
                </a:cubicBezTo>
                <a:cubicBezTo>
                  <a:pt x="636" y="124"/>
                  <a:pt x="634" y="122"/>
                  <a:pt x="632" y="119"/>
                </a:cubicBezTo>
                <a:cubicBezTo>
                  <a:pt x="625" y="112"/>
                  <a:pt x="625" y="112"/>
                  <a:pt x="625" y="112"/>
                </a:cubicBezTo>
                <a:cubicBezTo>
                  <a:pt x="588" y="73"/>
                  <a:pt x="541" y="43"/>
                  <a:pt x="492" y="24"/>
                </a:cubicBezTo>
                <a:cubicBezTo>
                  <a:pt x="467" y="15"/>
                  <a:pt x="441" y="8"/>
                  <a:pt x="415" y="5"/>
                </a:cubicBezTo>
                <a:cubicBezTo>
                  <a:pt x="390" y="1"/>
                  <a:pt x="364" y="0"/>
                  <a:pt x="339" y="2"/>
                </a:cubicBezTo>
                <a:cubicBezTo>
                  <a:pt x="314" y="4"/>
                  <a:pt x="289" y="8"/>
                  <a:pt x="265" y="14"/>
                </a:cubicBezTo>
                <a:cubicBezTo>
                  <a:pt x="242" y="21"/>
                  <a:pt x="220" y="30"/>
                  <a:pt x="199" y="40"/>
                </a:cubicBezTo>
                <a:cubicBezTo>
                  <a:pt x="158" y="61"/>
                  <a:pt x="123" y="89"/>
                  <a:pt x="96" y="119"/>
                </a:cubicBezTo>
                <a:cubicBezTo>
                  <a:pt x="82" y="134"/>
                  <a:pt x="70" y="149"/>
                  <a:pt x="60" y="165"/>
                </a:cubicBezTo>
                <a:cubicBezTo>
                  <a:pt x="58" y="168"/>
                  <a:pt x="55" y="172"/>
                  <a:pt x="53" y="176"/>
                </a:cubicBezTo>
                <a:cubicBezTo>
                  <a:pt x="51" y="180"/>
                  <a:pt x="48" y="184"/>
                  <a:pt x="46" y="188"/>
                </a:cubicBezTo>
                <a:cubicBezTo>
                  <a:pt x="44" y="191"/>
                  <a:pt x="42" y="195"/>
                  <a:pt x="40" y="199"/>
                </a:cubicBezTo>
                <a:cubicBezTo>
                  <a:pt x="38" y="203"/>
                  <a:pt x="36" y="206"/>
                  <a:pt x="35" y="210"/>
                </a:cubicBezTo>
                <a:cubicBezTo>
                  <a:pt x="21" y="240"/>
                  <a:pt x="12" y="268"/>
                  <a:pt x="8" y="291"/>
                </a:cubicBezTo>
                <a:cubicBezTo>
                  <a:pt x="3" y="314"/>
                  <a:pt x="2" y="332"/>
                  <a:pt x="1" y="345"/>
                </a:cubicBezTo>
                <a:cubicBezTo>
                  <a:pt x="0" y="358"/>
                  <a:pt x="0" y="364"/>
                  <a:pt x="0" y="364"/>
                </a:cubicBezTo>
                <a:lnTo>
                  <a:pt x="47" y="3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endParaRPr lang="id-ID" sz="1097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5802512" y="3829841"/>
            <a:ext cx="578124" cy="265750"/>
          </a:xfrm>
          <a:custGeom>
            <a:avLst/>
            <a:gdLst>
              <a:gd name="T0" fmla="*/ 747 w 794"/>
              <a:gd name="T1" fmla="*/ 17 h 365"/>
              <a:gd name="T2" fmla="*/ 717 w 794"/>
              <a:gd name="T3" fmla="*/ 135 h 365"/>
              <a:gd name="T4" fmla="*/ 707 w 794"/>
              <a:gd name="T5" fmla="*/ 155 h 365"/>
              <a:gd name="T6" fmla="*/ 695 w 794"/>
              <a:gd name="T7" fmla="*/ 175 h 365"/>
              <a:gd name="T8" fmla="*/ 574 w 794"/>
              <a:gd name="T9" fmla="*/ 283 h 365"/>
              <a:gd name="T10" fmla="*/ 319 w 794"/>
              <a:gd name="T11" fmla="*/ 297 h 365"/>
              <a:gd name="T12" fmla="*/ 253 w 794"/>
              <a:gd name="T13" fmla="*/ 263 h 365"/>
              <a:gd name="T14" fmla="*/ 242 w 794"/>
              <a:gd name="T15" fmla="*/ 256 h 365"/>
              <a:gd name="T16" fmla="*/ 235 w 794"/>
              <a:gd name="T17" fmla="*/ 250 h 365"/>
              <a:gd name="T18" fmla="*/ 222 w 794"/>
              <a:gd name="T19" fmla="*/ 239 h 365"/>
              <a:gd name="T20" fmla="*/ 202 w 794"/>
              <a:gd name="T21" fmla="*/ 221 h 365"/>
              <a:gd name="T22" fmla="*/ 191 w 794"/>
              <a:gd name="T23" fmla="*/ 208 h 365"/>
              <a:gd name="T24" fmla="*/ 179 w 794"/>
              <a:gd name="T25" fmla="*/ 194 h 365"/>
              <a:gd name="T26" fmla="*/ 174 w 794"/>
              <a:gd name="T27" fmla="*/ 187 h 365"/>
              <a:gd name="T28" fmla="*/ 168 w 794"/>
              <a:gd name="T29" fmla="*/ 178 h 365"/>
              <a:gd name="T30" fmla="*/ 167 w 794"/>
              <a:gd name="T31" fmla="*/ 176 h 365"/>
              <a:gd name="T32" fmla="*/ 156 w 794"/>
              <a:gd name="T33" fmla="*/ 158 h 365"/>
              <a:gd name="T34" fmla="*/ 152 w 794"/>
              <a:gd name="T35" fmla="*/ 152 h 365"/>
              <a:gd name="T36" fmla="*/ 142 w 794"/>
              <a:gd name="T37" fmla="*/ 132 h 365"/>
              <a:gd name="T38" fmla="*/ 135 w 794"/>
              <a:gd name="T39" fmla="*/ 116 h 365"/>
              <a:gd name="T40" fmla="*/ 130 w 794"/>
              <a:gd name="T41" fmla="*/ 103 h 365"/>
              <a:gd name="T42" fmla="*/ 124 w 794"/>
              <a:gd name="T43" fmla="*/ 82 h 365"/>
              <a:gd name="T44" fmla="*/ 142 w 794"/>
              <a:gd name="T45" fmla="*/ 91 h 365"/>
              <a:gd name="T46" fmla="*/ 181 w 794"/>
              <a:gd name="T47" fmla="*/ 105 h 365"/>
              <a:gd name="T48" fmla="*/ 220 w 794"/>
              <a:gd name="T49" fmla="*/ 113 h 365"/>
              <a:gd name="T50" fmla="*/ 237 w 794"/>
              <a:gd name="T51" fmla="*/ 114 h 365"/>
              <a:gd name="T52" fmla="*/ 233 w 794"/>
              <a:gd name="T53" fmla="*/ 107 h 365"/>
              <a:gd name="T54" fmla="*/ 231 w 794"/>
              <a:gd name="T55" fmla="*/ 103 h 365"/>
              <a:gd name="T56" fmla="*/ 224 w 794"/>
              <a:gd name="T57" fmla="*/ 88 h 365"/>
              <a:gd name="T58" fmla="*/ 220 w 794"/>
              <a:gd name="T59" fmla="*/ 77 h 365"/>
              <a:gd name="T60" fmla="*/ 152 w 794"/>
              <a:gd name="T61" fmla="*/ 48 h 365"/>
              <a:gd name="T62" fmla="*/ 38 w 794"/>
              <a:gd name="T63" fmla="*/ 68 h 365"/>
              <a:gd name="T64" fmla="*/ 2 w 794"/>
              <a:gd name="T65" fmla="*/ 157 h 365"/>
              <a:gd name="T66" fmla="*/ 10 w 794"/>
              <a:gd name="T67" fmla="*/ 179 h 365"/>
              <a:gd name="T68" fmla="*/ 24 w 794"/>
              <a:gd name="T69" fmla="*/ 208 h 365"/>
              <a:gd name="T70" fmla="*/ 29 w 794"/>
              <a:gd name="T71" fmla="*/ 218 h 365"/>
              <a:gd name="T72" fmla="*/ 38 w 794"/>
              <a:gd name="T73" fmla="*/ 233 h 365"/>
              <a:gd name="T74" fmla="*/ 41 w 794"/>
              <a:gd name="T75" fmla="*/ 209 h 365"/>
              <a:gd name="T76" fmla="*/ 52 w 794"/>
              <a:gd name="T77" fmla="*/ 159 h 365"/>
              <a:gd name="T78" fmla="*/ 70 w 794"/>
              <a:gd name="T79" fmla="*/ 114 h 365"/>
              <a:gd name="T80" fmla="*/ 79 w 794"/>
              <a:gd name="T81" fmla="*/ 94 h 365"/>
              <a:gd name="T82" fmla="*/ 86 w 794"/>
              <a:gd name="T83" fmla="*/ 117 h 365"/>
              <a:gd name="T84" fmla="*/ 92 w 794"/>
              <a:gd name="T85" fmla="*/ 133 h 365"/>
              <a:gd name="T86" fmla="*/ 100 w 794"/>
              <a:gd name="T87" fmla="*/ 152 h 365"/>
              <a:gd name="T88" fmla="*/ 111 w 794"/>
              <a:gd name="T89" fmla="*/ 174 h 365"/>
              <a:gd name="T90" fmla="*/ 115 w 794"/>
              <a:gd name="T91" fmla="*/ 182 h 365"/>
              <a:gd name="T92" fmla="*/ 128 w 794"/>
              <a:gd name="T93" fmla="*/ 202 h 365"/>
              <a:gd name="T94" fmla="*/ 129 w 794"/>
              <a:gd name="T95" fmla="*/ 204 h 365"/>
              <a:gd name="T96" fmla="*/ 137 w 794"/>
              <a:gd name="T97" fmla="*/ 214 h 365"/>
              <a:gd name="T98" fmla="*/ 143 w 794"/>
              <a:gd name="T99" fmla="*/ 222 h 365"/>
              <a:gd name="T100" fmla="*/ 155 w 794"/>
              <a:gd name="T101" fmla="*/ 238 h 365"/>
              <a:gd name="T102" fmla="*/ 169 w 794"/>
              <a:gd name="T103" fmla="*/ 253 h 365"/>
              <a:gd name="T104" fmla="*/ 379 w 794"/>
              <a:gd name="T105" fmla="*/ 360 h 365"/>
              <a:gd name="T106" fmla="*/ 529 w 794"/>
              <a:gd name="T107" fmla="*/ 350 h 365"/>
              <a:gd name="T108" fmla="*/ 698 w 794"/>
              <a:gd name="T109" fmla="*/ 246 h 365"/>
              <a:gd name="T110" fmla="*/ 741 w 794"/>
              <a:gd name="T111" fmla="*/ 189 h 365"/>
              <a:gd name="T112" fmla="*/ 754 w 794"/>
              <a:gd name="T113" fmla="*/ 166 h 365"/>
              <a:gd name="T114" fmla="*/ 786 w 794"/>
              <a:gd name="T115" fmla="*/ 74 h 365"/>
              <a:gd name="T116" fmla="*/ 794 w 794"/>
              <a:gd name="T117" fmla="*/ 0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94" h="365">
                <a:moveTo>
                  <a:pt x="747" y="0"/>
                </a:moveTo>
                <a:cubicBezTo>
                  <a:pt x="747" y="0"/>
                  <a:pt x="747" y="6"/>
                  <a:pt x="747" y="17"/>
                </a:cubicBezTo>
                <a:cubicBezTo>
                  <a:pt x="746" y="28"/>
                  <a:pt x="745" y="45"/>
                  <a:pt x="741" y="65"/>
                </a:cubicBezTo>
                <a:cubicBezTo>
                  <a:pt x="737" y="85"/>
                  <a:pt x="729" y="109"/>
                  <a:pt x="717" y="135"/>
                </a:cubicBezTo>
                <a:cubicBezTo>
                  <a:pt x="716" y="138"/>
                  <a:pt x="714" y="141"/>
                  <a:pt x="713" y="145"/>
                </a:cubicBezTo>
                <a:cubicBezTo>
                  <a:pt x="711" y="148"/>
                  <a:pt x="709" y="151"/>
                  <a:pt x="707" y="155"/>
                </a:cubicBezTo>
                <a:cubicBezTo>
                  <a:pt x="705" y="158"/>
                  <a:pt x="703" y="161"/>
                  <a:pt x="702" y="165"/>
                </a:cubicBezTo>
                <a:cubicBezTo>
                  <a:pt x="699" y="168"/>
                  <a:pt x="697" y="171"/>
                  <a:pt x="695" y="175"/>
                </a:cubicBezTo>
                <a:cubicBezTo>
                  <a:pt x="686" y="188"/>
                  <a:pt x="676" y="202"/>
                  <a:pt x="664" y="215"/>
                </a:cubicBezTo>
                <a:cubicBezTo>
                  <a:pt x="640" y="241"/>
                  <a:pt x="610" y="265"/>
                  <a:pt x="574" y="283"/>
                </a:cubicBezTo>
                <a:cubicBezTo>
                  <a:pt x="538" y="301"/>
                  <a:pt x="496" y="314"/>
                  <a:pt x="452" y="317"/>
                </a:cubicBezTo>
                <a:cubicBezTo>
                  <a:pt x="408" y="320"/>
                  <a:pt x="362" y="314"/>
                  <a:pt x="319" y="297"/>
                </a:cubicBezTo>
                <a:cubicBezTo>
                  <a:pt x="297" y="289"/>
                  <a:pt x="276" y="278"/>
                  <a:pt x="257" y="266"/>
                </a:cubicBezTo>
                <a:cubicBezTo>
                  <a:pt x="255" y="265"/>
                  <a:pt x="254" y="264"/>
                  <a:pt x="253" y="263"/>
                </a:cubicBezTo>
                <a:cubicBezTo>
                  <a:pt x="249" y="261"/>
                  <a:pt x="249" y="261"/>
                  <a:pt x="249" y="261"/>
                </a:cubicBezTo>
                <a:cubicBezTo>
                  <a:pt x="242" y="256"/>
                  <a:pt x="242" y="256"/>
                  <a:pt x="242" y="256"/>
                </a:cubicBezTo>
                <a:cubicBezTo>
                  <a:pt x="241" y="255"/>
                  <a:pt x="240" y="254"/>
                  <a:pt x="239" y="253"/>
                </a:cubicBezTo>
                <a:cubicBezTo>
                  <a:pt x="235" y="250"/>
                  <a:pt x="235" y="250"/>
                  <a:pt x="235" y="250"/>
                </a:cubicBezTo>
                <a:cubicBezTo>
                  <a:pt x="233" y="248"/>
                  <a:pt x="230" y="247"/>
                  <a:pt x="228" y="245"/>
                </a:cubicBezTo>
                <a:cubicBezTo>
                  <a:pt x="222" y="239"/>
                  <a:pt x="222" y="239"/>
                  <a:pt x="222" y="239"/>
                </a:cubicBezTo>
                <a:cubicBezTo>
                  <a:pt x="219" y="237"/>
                  <a:pt x="217" y="235"/>
                  <a:pt x="215" y="233"/>
                </a:cubicBezTo>
                <a:cubicBezTo>
                  <a:pt x="211" y="229"/>
                  <a:pt x="206" y="225"/>
                  <a:pt x="202" y="221"/>
                </a:cubicBezTo>
                <a:cubicBezTo>
                  <a:pt x="196" y="214"/>
                  <a:pt x="196" y="214"/>
                  <a:pt x="196" y="214"/>
                </a:cubicBezTo>
                <a:cubicBezTo>
                  <a:pt x="194" y="212"/>
                  <a:pt x="192" y="210"/>
                  <a:pt x="191" y="208"/>
                </a:cubicBezTo>
                <a:cubicBezTo>
                  <a:pt x="189" y="205"/>
                  <a:pt x="187" y="203"/>
                  <a:pt x="185" y="201"/>
                </a:cubicBezTo>
                <a:cubicBezTo>
                  <a:pt x="179" y="194"/>
                  <a:pt x="179" y="194"/>
                  <a:pt x="179" y="194"/>
                </a:cubicBezTo>
                <a:cubicBezTo>
                  <a:pt x="177" y="191"/>
                  <a:pt x="177" y="191"/>
                  <a:pt x="177" y="191"/>
                </a:cubicBezTo>
                <a:cubicBezTo>
                  <a:pt x="176" y="189"/>
                  <a:pt x="175" y="188"/>
                  <a:pt x="174" y="187"/>
                </a:cubicBezTo>
                <a:cubicBezTo>
                  <a:pt x="169" y="180"/>
                  <a:pt x="169" y="180"/>
                  <a:pt x="169" y="180"/>
                </a:cubicBezTo>
                <a:cubicBezTo>
                  <a:pt x="168" y="178"/>
                  <a:pt x="168" y="178"/>
                  <a:pt x="168" y="178"/>
                </a:cubicBezTo>
                <a:cubicBezTo>
                  <a:pt x="168" y="178"/>
                  <a:pt x="167" y="178"/>
                  <a:pt x="167" y="177"/>
                </a:cubicBezTo>
                <a:cubicBezTo>
                  <a:pt x="167" y="176"/>
                  <a:pt x="167" y="176"/>
                  <a:pt x="167" y="176"/>
                </a:cubicBezTo>
                <a:cubicBezTo>
                  <a:pt x="165" y="173"/>
                  <a:pt x="163" y="170"/>
                  <a:pt x="161" y="167"/>
                </a:cubicBezTo>
                <a:cubicBezTo>
                  <a:pt x="159" y="165"/>
                  <a:pt x="157" y="161"/>
                  <a:pt x="156" y="158"/>
                </a:cubicBezTo>
                <a:cubicBezTo>
                  <a:pt x="155" y="157"/>
                  <a:pt x="154" y="155"/>
                  <a:pt x="153" y="154"/>
                </a:cubicBezTo>
                <a:cubicBezTo>
                  <a:pt x="153" y="153"/>
                  <a:pt x="152" y="153"/>
                  <a:pt x="152" y="152"/>
                </a:cubicBezTo>
                <a:cubicBezTo>
                  <a:pt x="151" y="151"/>
                  <a:pt x="151" y="150"/>
                  <a:pt x="151" y="150"/>
                </a:cubicBezTo>
                <a:cubicBezTo>
                  <a:pt x="148" y="144"/>
                  <a:pt x="144" y="138"/>
                  <a:pt x="142" y="132"/>
                </a:cubicBezTo>
                <a:cubicBezTo>
                  <a:pt x="141" y="129"/>
                  <a:pt x="139" y="127"/>
                  <a:pt x="138" y="124"/>
                </a:cubicBezTo>
                <a:cubicBezTo>
                  <a:pt x="137" y="121"/>
                  <a:pt x="136" y="119"/>
                  <a:pt x="135" y="116"/>
                </a:cubicBezTo>
                <a:cubicBezTo>
                  <a:pt x="134" y="114"/>
                  <a:pt x="133" y="111"/>
                  <a:pt x="132" y="109"/>
                </a:cubicBezTo>
                <a:cubicBezTo>
                  <a:pt x="132" y="107"/>
                  <a:pt x="131" y="105"/>
                  <a:pt x="130" y="103"/>
                </a:cubicBezTo>
                <a:cubicBezTo>
                  <a:pt x="129" y="98"/>
                  <a:pt x="127" y="95"/>
                  <a:pt x="127" y="92"/>
                </a:cubicBezTo>
                <a:cubicBezTo>
                  <a:pt x="125" y="86"/>
                  <a:pt x="124" y="82"/>
                  <a:pt x="124" y="82"/>
                </a:cubicBezTo>
                <a:cubicBezTo>
                  <a:pt x="124" y="82"/>
                  <a:pt x="126" y="83"/>
                  <a:pt x="129" y="85"/>
                </a:cubicBezTo>
                <a:cubicBezTo>
                  <a:pt x="132" y="86"/>
                  <a:pt x="136" y="89"/>
                  <a:pt x="142" y="91"/>
                </a:cubicBezTo>
                <a:cubicBezTo>
                  <a:pt x="147" y="93"/>
                  <a:pt x="153" y="96"/>
                  <a:pt x="160" y="98"/>
                </a:cubicBezTo>
                <a:cubicBezTo>
                  <a:pt x="167" y="101"/>
                  <a:pt x="174" y="103"/>
                  <a:pt x="181" y="105"/>
                </a:cubicBezTo>
                <a:cubicBezTo>
                  <a:pt x="188" y="107"/>
                  <a:pt x="195" y="109"/>
                  <a:pt x="202" y="110"/>
                </a:cubicBezTo>
                <a:cubicBezTo>
                  <a:pt x="208" y="111"/>
                  <a:pt x="215" y="112"/>
                  <a:pt x="220" y="113"/>
                </a:cubicBezTo>
                <a:cubicBezTo>
                  <a:pt x="225" y="114"/>
                  <a:pt x="230" y="114"/>
                  <a:pt x="233" y="114"/>
                </a:cubicBezTo>
                <a:cubicBezTo>
                  <a:pt x="236" y="114"/>
                  <a:pt x="237" y="114"/>
                  <a:pt x="237" y="114"/>
                </a:cubicBezTo>
                <a:cubicBezTo>
                  <a:pt x="237" y="114"/>
                  <a:pt x="236" y="112"/>
                  <a:pt x="234" y="109"/>
                </a:cubicBezTo>
                <a:cubicBezTo>
                  <a:pt x="234" y="108"/>
                  <a:pt x="233" y="108"/>
                  <a:pt x="233" y="107"/>
                </a:cubicBezTo>
                <a:cubicBezTo>
                  <a:pt x="233" y="107"/>
                  <a:pt x="233" y="106"/>
                  <a:pt x="232" y="106"/>
                </a:cubicBezTo>
                <a:cubicBezTo>
                  <a:pt x="232" y="105"/>
                  <a:pt x="231" y="104"/>
                  <a:pt x="231" y="103"/>
                </a:cubicBezTo>
                <a:cubicBezTo>
                  <a:pt x="230" y="100"/>
                  <a:pt x="228" y="98"/>
                  <a:pt x="227" y="95"/>
                </a:cubicBezTo>
                <a:cubicBezTo>
                  <a:pt x="226" y="93"/>
                  <a:pt x="225" y="90"/>
                  <a:pt x="224" y="88"/>
                </a:cubicBezTo>
                <a:cubicBezTo>
                  <a:pt x="223" y="86"/>
                  <a:pt x="222" y="84"/>
                  <a:pt x="221" y="82"/>
                </a:cubicBezTo>
                <a:cubicBezTo>
                  <a:pt x="221" y="80"/>
                  <a:pt x="220" y="78"/>
                  <a:pt x="220" y="77"/>
                </a:cubicBezTo>
                <a:cubicBezTo>
                  <a:pt x="219" y="76"/>
                  <a:pt x="219" y="75"/>
                  <a:pt x="219" y="75"/>
                </a:cubicBezTo>
                <a:cubicBezTo>
                  <a:pt x="197" y="70"/>
                  <a:pt x="174" y="61"/>
                  <a:pt x="152" y="48"/>
                </a:cubicBezTo>
                <a:cubicBezTo>
                  <a:pt x="131" y="36"/>
                  <a:pt x="110" y="20"/>
                  <a:pt x="90" y="0"/>
                </a:cubicBezTo>
                <a:cubicBezTo>
                  <a:pt x="71" y="20"/>
                  <a:pt x="53" y="42"/>
                  <a:pt x="38" y="68"/>
                </a:cubicBezTo>
                <a:cubicBezTo>
                  <a:pt x="23" y="94"/>
                  <a:pt x="10" y="122"/>
                  <a:pt x="0" y="153"/>
                </a:cubicBezTo>
                <a:cubicBezTo>
                  <a:pt x="0" y="153"/>
                  <a:pt x="1" y="154"/>
                  <a:pt x="2" y="157"/>
                </a:cubicBezTo>
                <a:cubicBezTo>
                  <a:pt x="2" y="159"/>
                  <a:pt x="4" y="162"/>
                  <a:pt x="5" y="166"/>
                </a:cubicBezTo>
                <a:cubicBezTo>
                  <a:pt x="7" y="170"/>
                  <a:pt x="8" y="174"/>
                  <a:pt x="10" y="179"/>
                </a:cubicBezTo>
                <a:cubicBezTo>
                  <a:pt x="13" y="184"/>
                  <a:pt x="15" y="189"/>
                  <a:pt x="17" y="194"/>
                </a:cubicBezTo>
                <a:cubicBezTo>
                  <a:pt x="19" y="199"/>
                  <a:pt x="22" y="204"/>
                  <a:pt x="24" y="208"/>
                </a:cubicBezTo>
                <a:cubicBezTo>
                  <a:pt x="25" y="211"/>
                  <a:pt x="27" y="213"/>
                  <a:pt x="28" y="215"/>
                </a:cubicBezTo>
                <a:cubicBezTo>
                  <a:pt x="28" y="216"/>
                  <a:pt x="29" y="217"/>
                  <a:pt x="29" y="218"/>
                </a:cubicBezTo>
                <a:cubicBezTo>
                  <a:pt x="30" y="219"/>
                  <a:pt x="30" y="220"/>
                  <a:pt x="31" y="221"/>
                </a:cubicBezTo>
                <a:cubicBezTo>
                  <a:pt x="35" y="228"/>
                  <a:pt x="38" y="233"/>
                  <a:pt x="38" y="233"/>
                </a:cubicBezTo>
                <a:cubicBezTo>
                  <a:pt x="38" y="233"/>
                  <a:pt x="38" y="230"/>
                  <a:pt x="38" y="226"/>
                </a:cubicBezTo>
                <a:cubicBezTo>
                  <a:pt x="39" y="222"/>
                  <a:pt x="40" y="216"/>
                  <a:pt x="41" y="209"/>
                </a:cubicBezTo>
                <a:cubicBezTo>
                  <a:pt x="42" y="202"/>
                  <a:pt x="44" y="194"/>
                  <a:pt x="45" y="185"/>
                </a:cubicBezTo>
                <a:cubicBezTo>
                  <a:pt x="48" y="177"/>
                  <a:pt x="50" y="168"/>
                  <a:pt x="52" y="159"/>
                </a:cubicBezTo>
                <a:cubicBezTo>
                  <a:pt x="55" y="151"/>
                  <a:pt x="58" y="142"/>
                  <a:pt x="61" y="134"/>
                </a:cubicBezTo>
                <a:cubicBezTo>
                  <a:pt x="64" y="127"/>
                  <a:pt x="67" y="119"/>
                  <a:pt x="70" y="114"/>
                </a:cubicBezTo>
                <a:cubicBezTo>
                  <a:pt x="72" y="108"/>
                  <a:pt x="75" y="103"/>
                  <a:pt x="77" y="100"/>
                </a:cubicBezTo>
                <a:cubicBezTo>
                  <a:pt x="78" y="96"/>
                  <a:pt x="79" y="94"/>
                  <a:pt x="79" y="94"/>
                </a:cubicBezTo>
                <a:cubicBezTo>
                  <a:pt x="79" y="94"/>
                  <a:pt x="80" y="98"/>
                  <a:pt x="82" y="105"/>
                </a:cubicBezTo>
                <a:cubicBezTo>
                  <a:pt x="83" y="109"/>
                  <a:pt x="85" y="113"/>
                  <a:pt x="86" y="117"/>
                </a:cubicBezTo>
                <a:cubicBezTo>
                  <a:pt x="87" y="120"/>
                  <a:pt x="88" y="122"/>
                  <a:pt x="89" y="125"/>
                </a:cubicBezTo>
                <a:cubicBezTo>
                  <a:pt x="90" y="128"/>
                  <a:pt x="91" y="130"/>
                  <a:pt x="92" y="133"/>
                </a:cubicBezTo>
                <a:cubicBezTo>
                  <a:pt x="93" y="136"/>
                  <a:pt x="94" y="139"/>
                  <a:pt x="96" y="142"/>
                </a:cubicBezTo>
                <a:cubicBezTo>
                  <a:pt x="97" y="145"/>
                  <a:pt x="98" y="148"/>
                  <a:pt x="100" y="152"/>
                </a:cubicBezTo>
                <a:cubicBezTo>
                  <a:pt x="103" y="158"/>
                  <a:pt x="106" y="165"/>
                  <a:pt x="110" y="171"/>
                </a:cubicBezTo>
                <a:cubicBezTo>
                  <a:pt x="110" y="172"/>
                  <a:pt x="110" y="173"/>
                  <a:pt x="111" y="174"/>
                </a:cubicBezTo>
                <a:cubicBezTo>
                  <a:pt x="111" y="175"/>
                  <a:pt x="112" y="176"/>
                  <a:pt x="112" y="176"/>
                </a:cubicBezTo>
                <a:cubicBezTo>
                  <a:pt x="113" y="178"/>
                  <a:pt x="114" y="180"/>
                  <a:pt x="115" y="182"/>
                </a:cubicBezTo>
                <a:cubicBezTo>
                  <a:pt x="117" y="185"/>
                  <a:pt x="119" y="189"/>
                  <a:pt x="121" y="192"/>
                </a:cubicBezTo>
                <a:cubicBezTo>
                  <a:pt x="124" y="195"/>
                  <a:pt x="126" y="199"/>
                  <a:pt x="128" y="202"/>
                </a:cubicBezTo>
                <a:cubicBezTo>
                  <a:pt x="129" y="203"/>
                  <a:pt x="129" y="203"/>
                  <a:pt x="129" y="203"/>
                </a:cubicBezTo>
                <a:cubicBezTo>
                  <a:pt x="129" y="204"/>
                  <a:pt x="129" y="204"/>
                  <a:pt x="129" y="204"/>
                </a:cubicBezTo>
                <a:cubicBezTo>
                  <a:pt x="131" y="206"/>
                  <a:pt x="131" y="206"/>
                  <a:pt x="131" y="206"/>
                </a:cubicBezTo>
                <a:cubicBezTo>
                  <a:pt x="137" y="214"/>
                  <a:pt x="137" y="214"/>
                  <a:pt x="137" y="214"/>
                </a:cubicBezTo>
                <a:cubicBezTo>
                  <a:pt x="138" y="216"/>
                  <a:pt x="138" y="217"/>
                  <a:pt x="139" y="218"/>
                </a:cubicBezTo>
                <a:cubicBezTo>
                  <a:pt x="143" y="222"/>
                  <a:pt x="143" y="222"/>
                  <a:pt x="143" y="222"/>
                </a:cubicBezTo>
                <a:cubicBezTo>
                  <a:pt x="149" y="230"/>
                  <a:pt x="149" y="230"/>
                  <a:pt x="149" y="230"/>
                </a:cubicBezTo>
                <a:cubicBezTo>
                  <a:pt x="151" y="233"/>
                  <a:pt x="153" y="235"/>
                  <a:pt x="155" y="238"/>
                </a:cubicBezTo>
                <a:cubicBezTo>
                  <a:pt x="158" y="241"/>
                  <a:pt x="160" y="243"/>
                  <a:pt x="162" y="246"/>
                </a:cubicBezTo>
                <a:cubicBezTo>
                  <a:pt x="169" y="253"/>
                  <a:pt x="169" y="253"/>
                  <a:pt x="169" y="253"/>
                </a:cubicBezTo>
                <a:cubicBezTo>
                  <a:pt x="206" y="292"/>
                  <a:pt x="253" y="322"/>
                  <a:pt x="302" y="341"/>
                </a:cubicBezTo>
                <a:cubicBezTo>
                  <a:pt x="327" y="350"/>
                  <a:pt x="353" y="357"/>
                  <a:pt x="379" y="360"/>
                </a:cubicBezTo>
                <a:cubicBezTo>
                  <a:pt x="404" y="364"/>
                  <a:pt x="430" y="365"/>
                  <a:pt x="455" y="363"/>
                </a:cubicBezTo>
                <a:cubicBezTo>
                  <a:pt x="481" y="361"/>
                  <a:pt x="505" y="357"/>
                  <a:pt x="529" y="350"/>
                </a:cubicBezTo>
                <a:cubicBezTo>
                  <a:pt x="552" y="344"/>
                  <a:pt x="574" y="335"/>
                  <a:pt x="595" y="324"/>
                </a:cubicBezTo>
                <a:cubicBezTo>
                  <a:pt x="636" y="303"/>
                  <a:pt x="671" y="276"/>
                  <a:pt x="698" y="246"/>
                </a:cubicBezTo>
                <a:cubicBezTo>
                  <a:pt x="712" y="231"/>
                  <a:pt x="724" y="216"/>
                  <a:pt x="734" y="200"/>
                </a:cubicBezTo>
                <a:cubicBezTo>
                  <a:pt x="736" y="196"/>
                  <a:pt x="739" y="193"/>
                  <a:pt x="741" y="189"/>
                </a:cubicBezTo>
                <a:cubicBezTo>
                  <a:pt x="743" y="185"/>
                  <a:pt x="746" y="181"/>
                  <a:pt x="748" y="177"/>
                </a:cubicBezTo>
                <a:cubicBezTo>
                  <a:pt x="750" y="174"/>
                  <a:pt x="752" y="170"/>
                  <a:pt x="754" y="166"/>
                </a:cubicBezTo>
                <a:cubicBezTo>
                  <a:pt x="756" y="162"/>
                  <a:pt x="758" y="158"/>
                  <a:pt x="759" y="155"/>
                </a:cubicBezTo>
                <a:cubicBezTo>
                  <a:pt x="773" y="125"/>
                  <a:pt x="782" y="97"/>
                  <a:pt x="786" y="74"/>
                </a:cubicBezTo>
                <a:cubicBezTo>
                  <a:pt x="791" y="51"/>
                  <a:pt x="792" y="32"/>
                  <a:pt x="793" y="20"/>
                </a:cubicBezTo>
                <a:cubicBezTo>
                  <a:pt x="794" y="7"/>
                  <a:pt x="794" y="0"/>
                  <a:pt x="794" y="0"/>
                </a:cubicBezTo>
                <a:lnTo>
                  <a:pt x="74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endParaRPr lang="id-ID" sz="1097"/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6442348" y="2888083"/>
            <a:ext cx="568016" cy="446805"/>
            <a:chOff x="2775019" y="3797035"/>
            <a:chExt cx="447539" cy="352037"/>
          </a:xfrm>
          <a:solidFill>
            <a:schemeClr val="bg1"/>
          </a:solidFill>
        </p:grpSpPr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75019" y="3837222"/>
              <a:ext cx="447539" cy="311850"/>
            </a:xfrm>
            <a:custGeom>
              <a:avLst/>
              <a:gdLst>
                <a:gd name="T0" fmla="*/ 103 w 112"/>
                <a:gd name="T1" fmla="*/ 78 h 78"/>
                <a:gd name="T2" fmla="*/ 9 w 112"/>
                <a:gd name="T3" fmla="*/ 78 h 78"/>
                <a:gd name="T4" fmla="*/ 0 w 112"/>
                <a:gd name="T5" fmla="*/ 69 h 78"/>
                <a:gd name="T6" fmla="*/ 0 w 112"/>
                <a:gd name="T7" fmla="*/ 8 h 78"/>
                <a:gd name="T8" fmla="*/ 9 w 112"/>
                <a:gd name="T9" fmla="*/ 0 h 78"/>
                <a:gd name="T10" fmla="*/ 42 w 112"/>
                <a:gd name="T11" fmla="*/ 0 h 78"/>
                <a:gd name="T12" fmla="*/ 46 w 112"/>
                <a:gd name="T13" fmla="*/ 4 h 78"/>
                <a:gd name="T14" fmla="*/ 42 w 112"/>
                <a:gd name="T15" fmla="*/ 8 h 78"/>
                <a:gd name="T16" fmla="*/ 9 w 112"/>
                <a:gd name="T17" fmla="*/ 8 h 78"/>
                <a:gd name="T18" fmla="*/ 8 w 112"/>
                <a:gd name="T19" fmla="*/ 8 h 78"/>
                <a:gd name="T20" fmla="*/ 8 w 112"/>
                <a:gd name="T21" fmla="*/ 69 h 78"/>
                <a:gd name="T22" fmla="*/ 9 w 112"/>
                <a:gd name="T23" fmla="*/ 70 h 78"/>
                <a:gd name="T24" fmla="*/ 103 w 112"/>
                <a:gd name="T25" fmla="*/ 70 h 78"/>
                <a:gd name="T26" fmla="*/ 104 w 112"/>
                <a:gd name="T27" fmla="*/ 69 h 78"/>
                <a:gd name="T28" fmla="*/ 104 w 112"/>
                <a:gd name="T29" fmla="*/ 43 h 78"/>
                <a:gd name="T30" fmla="*/ 108 w 112"/>
                <a:gd name="T31" fmla="*/ 39 h 78"/>
                <a:gd name="T32" fmla="*/ 112 w 112"/>
                <a:gd name="T33" fmla="*/ 43 h 78"/>
                <a:gd name="T34" fmla="*/ 112 w 112"/>
                <a:gd name="T35" fmla="*/ 69 h 78"/>
                <a:gd name="T36" fmla="*/ 103 w 112"/>
                <a:gd name="T3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2" h="78">
                  <a:moveTo>
                    <a:pt x="103" y="78"/>
                  </a:moveTo>
                  <a:cubicBezTo>
                    <a:pt x="9" y="78"/>
                    <a:pt x="9" y="78"/>
                    <a:pt x="9" y="78"/>
                  </a:cubicBezTo>
                  <a:cubicBezTo>
                    <a:pt x="4" y="78"/>
                    <a:pt x="0" y="74"/>
                    <a:pt x="0" y="6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6" y="1"/>
                    <a:pt x="46" y="4"/>
                  </a:cubicBezTo>
                  <a:cubicBezTo>
                    <a:pt x="46" y="6"/>
                    <a:pt x="44" y="8"/>
                    <a:pt x="42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0"/>
                    <a:pt x="8" y="70"/>
                    <a:pt x="9" y="70"/>
                  </a:cubicBezTo>
                  <a:cubicBezTo>
                    <a:pt x="103" y="70"/>
                    <a:pt x="103" y="70"/>
                    <a:pt x="103" y="70"/>
                  </a:cubicBezTo>
                  <a:cubicBezTo>
                    <a:pt x="103" y="70"/>
                    <a:pt x="104" y="70"/>
                    <a:pt x="104" y="69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4" y="41"/>
                    <a:pt x="105" y="39"/>
                    <a:pt x="108" y="39"/>
                  </a:cubicBezTo>
                  <a:cubicBezTo>
                    <a:pt x="110" y="39"/>
                    <a:pt x="112" y="41"/>
                    <a:pt x="112" y="43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4"/>
                    <a:pt x="108" y="78"/>
                    <a:pt x="103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097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3226" y="3797035"/>
              <a:ext cx="222250" cy="200025"/>
            </a:xfrm>
            <a:custGeom>
              <a:avLst/>
              <a:gdLst>
                <a:gd name="T0" fmla="*/ 46 w 83"/>
                <a:gd name="T1" fmla="*/ 58 h 75"/>
                <a:gd name="T2" fmla="*/ 83 w 83"/>
                <a:gd name="T3" fmla="*/ 29 h 75"/>
                <a:gd name="T4" fmla="*/ 46 w 83"/>
                <a:gd name="T5" fmla="*/ 0 h 75"/>
                <a:gd name="T6" fmla="*/ 46 w 83"/>
                <a:gd name="T7" fmla="*/ 20 h 75"/>
                <a:gd name="T8" fmla="*/ 0 w 83"/>
                <a:gd name="T9" fmla="*/ 75 h 75"/>
                <a:gd name="T10" fmla="*/ 46 w 83"/>
                <a:gd name="T11" fmla="*/ 40 h 75"/>
                <a:gd name="T12" fmla="*/ 46 w 83"/>
                <a:gd name="T13" fmla="*/ 5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5">
                  <a:moveTo>
                    <a:pt x="46" y="58"/>
                  </a:moveTo>
                  <a:cubicBezTo>
                    <a:pt x="83" y="29"/>
                    <a:pt x="83" y="29"/>
                    <a:pt x="83" y="29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10" y="21"/>
                    <a:pt x="0" y="38"/>
                    <a:pt x="0" y="75"/>
                  </a:cubicBezTo>
                  <a:cubicBezTo>
                    <a:pt x="15" y="43"/>
                    <a:pt x="30" y="41"/>
                    <a:pt x="46" y="40"/>
                  </a:cubicBezTo>
                  <a:cubicBezTo>
                    <a:pt x="46" y="58"/>
                    <a:pt x="46" y="58"/>
                    <a:pt x="46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097"/>
            </a:p>
          </p:txBody>
        </p:sp>
      </p:grp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32835" y="4232957"/>
            <a:ext cx="584550" cy="438410"/>
          </a:xfrm>
          <a:custGeom>
            <a:avLst/>
            <a:gdLst>
              <a:gd name="T0" fmla="*/ 96 w 112"/>
              <a:gd name="T1" fmla="*/ 0 h 84"/>
              <a:gd name="T2" fmla="*/ 16 w 112"/>
              <a:gd name="T3" fmla="*/ 0 h 84"/>
              <a:gd name="T4" fmla="*/ 0 w 112"/>
              <a:gd name="T5" fmla="*/ 16 h 84"/>
              <a:gd name="T6" fmla="*/ 0 w 112"/>
              <a:gd name="T7" fmla="*/ 68 h 84"/>
              <a:gd name="T8" fmla="*/ 16 w 112"/>
              <a:gd name="T9" fmla="*/ 84 h 84"/>
              <a:gd name="T10" fmla="*/ 96 w 112"/>
              <a:gd name="T11" fmla="*/ 84 h 84"/>
              <a:gd name="T12" fmla="*/ 112 w 112"/>
              <a:gd name="T13" fmla="*/ 68 h 84"/>
              <a:gd name="T14" fmla="*/ 112 w 112"/>
              <a:gd name="T15" fmla="*/ 16 h 84"/>
              <a:gd name="T16" fmla="*/ 96 w 112"/>
              <a:gd name="T17" fmla="*/ 0 h 84"/>
              <a:gd name="T18" fmla="*/ 104 w 112"/>
              <a:gd name="T19" fmla="*/ 16 h 84"/>
              <a:gd name="T20" fmla="*/ 104 w 112"/>
              <a:gd name="T21" fmla="*/ 68 h 84"/>
              <a:gd name="T22" fmla="*/ 104 w 112"/>
              <a:gd name="T23" fmla="*/ 69 h 84"/>
              <a:gd name="T24" fmla="*/ 71 w 112"/>
              <a:gd name="T25" fmla="*/ 38 h 84"/>
              <a:gd name="T26" fmla="*/ 104 w 112"/>
              <a:gd name="T27" fmla="*/ 14 h 84"/>
              <a:gd name="T28" fmla="*/ 104 w 112"/>
              <a:gd name="T29" fmla="*/ 16 h 84"/>
              <a:gd name="T30" fmla="*/ 96 w 112"/>
              <a:gd name="T31" fmla="*/ 8 h 84"/>
              <a:gd name="T32" fmla="*/ 98 w 112"/>
              <a:gd name="T33" fmla="*/ 8 h 84"/>
              <a:gd name="T34" fmla="*/ 55 w 112"/>
              <a:gd name="T35" fmla="*/ 41 h 84"/>
              <a:gd name="T36" fmla="*/ 13 w 112"/>
              <a:gd name="T37" fmla="*/ 9 h 84"/>
              <a:gd name="T38" fmla="*/ 16 w 112"/>
              <a:gd name="T39" fmla="*/ 8 h 84"/>
              <a:gd name="T40" fmla="*/ 96 w 112"/>
              <a:gd name="T41" fmla="*/ 8 h 84"/>
              <a:gd name="T42" fmla="*/ 8 w 112"/>
              <a:gd name="T43" fmla="*/ 69 h 84"/>
              <a:gd name="T44" fmla="*/ 8 w 112"/>
              <a:gd name="T45" fmla="*/ 68 h 84"/>
              <a:gd name="T46" fmla="*/ 8 w 112"/>
              <a:gd name="T47" fmla="*/ 16 h 84"/>
              <a:gd name="T48" fmla="*/ 8 w 112"/>
              <a:gd name="T49" fmla="*/ 15 h 84"/>
              <a:gd name="T50" fmla="*/ 40 w 112"/>
              <a:gd name="T51" fmla="*/ 39 h 84"/>
              <a:gd name="T52" fmla="*/ 8 w 112"/>
              <a:gd name="T53" fmla="*/ 69 h 84"/>
              <a:gd name="T54" fmla="*/ 16 w 112"/>
              <a:gd name="T55" fmla="*/ 76 h 84"/>
              <a:gd name="T56" fmla="*/ 13 w 112"/>
              <a:gd name="T57" fmla="*/ 75 h 84"/>
              <a:gd name="T58" fmla="*/ 47 w 112"/>
              <a:gd name="T59" fmla="*/ 43 h 84"/>
              <a:gd name="T60" fmla="*/ 49 w 112"/>
              <a:gd name="T61" fmla="*/ 45 h 84"/>
              <a:gd name="T62" fmla="*/ 49 w 112"/>
              <a:gd name="T63" fmla="*/ 45 h 84"/>
              <a:gd name="T64" fmla="*/ 55 w 112"/>
              <a:gd name="T65" fmla="*/ 48 h 84"/>
              <a:gd name="T66" fmla="*/ 61 w 112"/>
              <a:gd name="T67" fmla="*/ 45 h 84"/>
              <a:gd name="T68" fmla="*/ 62 w 112"/>
              <a:gd name="T69" fmla="*/ 45 h 84"/>
              <a:gd name="T70" fmla="*/ 65 w 112"/>
              <a:gd name="T71" fmla="*/ 43 h 84"/>
              <a:gd name="T72" fmla="*/ 99 w 112"/>
              <a:gd name="T73" fmla="*/ 75 h 84"/>
              <a:gd name="T74" fmla="*/ 96 w 112"/>
              <a:gd name="T75" fmla="*/ 76 h 84"/>
              <a:gd name="T76" fmla="*/ 16 w 112"/>
              <a:gd name="T77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12" h="84">
                <a:moveTo>
                  <a:pt x="96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77"/>
                  <a:pt x="7" y="84"/>
                  <a:pt x="16" y="84"/>
                </a:cubicBezTo>
                <a:cubicBezTo>
                  <a:pt x="96" y="84"/>
                  <a:pt x="96" y="84"/>
                  <a:pt x="96" y="84"/>
                </a:cubicBezTo>
                <a:cubicBezTo>
                  <a:pt x="105" y="84"/>
                  <a:pt x="112" y="77"/>
                  <a:pt x="112" y="68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lose/>
                <a:moveTo>
                  <a:pt x="104" y="16"/>
                </a:moveTo>
                <a:cubicBezTo>
                  <a:pt x="104" y="68"/>
                  <a:pt x="104" y="68"/>
                  <a:pt x="104" y="68"/>
                </a:cubicBezTo>
                <a:cubicBezTo>
                  <a:pt x="104" y="68"/>
                  <a:pt x="104" y="69"/>
                  <a:pt x="104" y="69"/>
                </a:cubicBezTo>
                <a:cubicBezTo>
                  <a:pt x="71" y="38"/>
                  <a:pt x="71" y="38"/>
                  <a:pt x="71" y="38"/>
                </a:cubicBezTo>
                <a:cubicBezTo>
                  <a:pt x="104" y="14"/>
                  <a:pt x="104" y="14"/>
                  <a:pt x="104" y="14"/>
                </a:cubicBezTo>
                <a:cubicBezTo>
                  <a:pt x="104" y="14"/>
                  <a:pt x="104" y="15"/>
                  <a:pt x="104" y="16"/>
                </a:cubicBezTo>
                <a:close/>
                <a:moveTo>
                  <a:pt x="96" y="8"/>
                </a:moveTo>
                <a:cubicBezTo>
                  <a:pt x="97" y="8"/>
                  <a:pt x="98" y="8"/>
                  <a:pt x="98" y="8"/>
                </a:cubicBezTo>
                <a:cubicBezTo>
                  <a:pt x="55" y="41"/>
                  <a:pt x="55" y="41"/>
                  <a:pt x="55" y="41"/>
                </a:cubicBezTo>
                <a:cubicBezTo>
                  <a:pt x="13" y="9"/>
                  <a:pt x="13" y="9"/>
                  <a:pt x="13" y="9"/>
                </a:cubicBezTo>
                <a:cubicBezTo>
                  <a:pt x="14" y="8"/>
                  <a:pt x="15" y="8"/>
                  <a:pt x="16" y="8"/>
                </a:cubicBezTo>
                <a:lnTo>
                  <a:pt x="96" y="8"/>
                </a:lnTo>
                <a:close/>
                <a:moveTo>
                  <a:pt x="8" y="69"/>
                </a:moveTo>
                <a:cubicBezTo>
                  <a:pt x="8" y="69"/>
                  <a:pt x="8" y="68"/>
                  <a:pt x="8" y="68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5"/>
                  <a:pt x="8" y="15"/>
                  <a:pt x="8" y="15"/>
                </a:cubicBezTo>
                <a:cubicBezTo>
                  <a:pt x="40" y="39"/>
                  <a:pt x="40" y="39"/>
                  <a:pt x="40" y="39"/>
                </a:cubicBezTo>
                <a:lnTo>
                  <a:pt x="8" y="69"/>
                </a:lnTo>
                <a:close/>
                <a:moveTo>
                  <a:pt x="16" y="76"/>
                </a:moveTo>
                <a:cubicBezTo>
                  <a:pt x="15" y="76"/>
                  <a:pt x="13" y="76"/>
                  <a:pt x="13" y="75"/>
                </a:cubicBezTo>
                <a:cubicBezTo>
                  <a:pt x="47" y="43"/>
                  <a:pt x="47" y="43"/>
                  <a:pt x="47" y="43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51" y="47"/>
                  <a:pt x="53" y="48"/>
                  <a:pt x="55" y="48"/>
                </a:cubicBezTo>
                <a:cubicBezTo>
                  <a:pt x="58" y="48"/>
                  <a:pt x="60" y="47"/>
                  <a:pt x="61" y="45"/>
                </a:cubicBezTo>
                <a:cubicBezTo>
                  <a:pt x="62" y="45"/>
                  <a:pt x="62" y="45"/>
                  <a:pt x="62" y="45"/>
                </a:cubicBezTo>
                <a:cubicBezTo>
                  <a:pt x="65" y="43"/>
                  <a:pt x="65" y="43"/>
                  <a:pt x="65" y="43"/>
                </a:cubicBezTo>
                <a:cubicBezTo>
                  <a:pt x="99" y="75"/>
                  <a:pt x="99" y="75"/>
                  <a:pt x="99" y="75"/>
                </a:cubicBezTo>
                <a:cubicBezTo>
                  <a:pt x="99" y="76"/>
                  <a:pt x="97" y="76"/>
                  <a:pt x="96" y="76"/>
                </a:cubicBezTo>
                <a:lnTo>
                  <a:pt x="16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endParaRPr lang="id-ID" sz="1097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18692" y="4297861"/>
            <a:ext cx="668500" cy="335808"/>
          </a:xfrm>
          <a:custGeom>
            <a:avLst/>
            <a:gdLst>
              <a:gd name="T0" fmla="*/ 98 w 128"/>
              <a:gd name="T1" fmla="*/ 0 h 64"/>
              <a:gd name="T2" fmla="*/ 30 w 128"/>
              <a:gd name="T3" fmla="*/ 0 h 64"/>
              <a:gd name="T4" fmla="*/ 0 w 128"/>
              <a:gd name="T5" fmla="*/ 32 h 64"/>
              <a:gd name="T6" fmla="*/ 30 w 128"/>
              <a:gd name="T7" fmla="*/ 64 h 64"/>
              <a:gd name="T8" fmla="*/ 98 w 128"/>
              <a:gd name="T9" fmla="*/ 64 h 64"/>
              <a:gd name="T10" fmla="*/ 128 w 128"/>
              <a:gd name="T11" fmla="*/ 32 h 64"/>
              <a:gd name="T12" fmla="*/ 98 w 128"/>
              <a:gd name="T13" fmla="*/ 0 h 64"/>
              <a:gd name="T14" fmla="*/ 8 w 128"/>
              <a:gd name="T15" fmla="*/ 32 h 64"/>
              <a:gd name="T16" fmla="*/ 30 w 128"/>
              <a:gd name="T17" fmla="*/ 8 h 64"/>
              <a:gd name="T18" fmla="*/ 62 w 128"/>
              <a:gd name="T19" fmla="*/ 8 h 64"/>
              <a:gd name="T20" fmla="*/ 62 w 128"/>
              <a:gd name="T21" fmla="*/ 56 h 64"/>
              <a:gd name="T22" fmla="*/ 30 w 128"/>
              <a:gd name="T23" fmla="*/ 56 h 64"/>
              <a:gd name="T24" fmla="*/ 8 w 128"/>
              <a:gd name="T25" fmla="*/ 32 h 64"/>
              <a:gd name="T26" fmla="*/ 98 w 128"/>
              <a:gd name="T27" fmla="*/ 56 h 64"/>
              <a:gd name="T28" fmla="*/ 67 w 128"/>
              <a:gd name="T29" fmla="*/ 56 h 64"/>
              <a:gd name="T30" fmla="*/ 67 w 128"/>
              <a:gd name="T31" fmla="*/ 8 h 64"/>
              <a:gd name="T32" fmla="*/ 98 w 128"/>
              <a:gd name="T33" fmla="*/ 8 h 64"/>
              <a:gd name="T34" fmla="*/ 120 w 128"/>
              <a:gd name="T35" fmla="*/ 32 h 64"/>
              <a:gd name="T36" fmla="*/ 98 w 128"/>
              <a:gd name="T37" fmla="*/ 5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8" h="64">
                <a:moveTo>
                  <a:pt x="98" y="0"/>
                </a:moveTo>
                <a:cubicBezTo>
                  <a:pt x="30" y="0"/>
                  <a:pt x="30" y="0"/>
                  <a:pt x="30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50"/>
                  <a:pt x="14" y="64"/>
                  <a:pt x="30" y="64"/>
                </a:cubicBezTo>
                <a:cubicBezTo>
                  <a:pt x="98" y="64"/>
                  <a:pt x="98" y="64"/>
                  <a:pt x="98" y="64"/>
                </a:cubicBezTo>
                <a:cubicBezTo>
                  <a:pt x="114" y="64"/>
                  <a:pt x="128" y="50"/>
                  <a:pt x="128" y="32"/>
                </a:cubicBezTo>
                <a:cubicBezTo>
                  <a:pt x="128" y="14"/>
                  <a:pt x="114" y="0"/>
                  <a:pt x="98" y="0"/>
                </a:cubicBezTo>
                <a:close/>
                <a:moveTo>
                  <a:pt x="8" y="32"/>
                </a:moveTo>
                <a:cubicBezTo>
                  <a:pt x="8" y="19"/>
                  <a:pt x="18" y="8"/>
                  <a:pt x="30" y="8"/>
                </a:cubicBezTo>
                <a:cubicBezTo>
                  <a:pt x="62" y="8"/>
                  <a:pt x="62" y="8"/>
                  <a:pt x="62" y="8"/>
                </a:cubicBezTo>
                <a:cubicBezTo>
                  <a:pt x="60" y="21"/>
                  <a:pt x="60" y="43"/>
                  <a:pt x="62" y="56"/>
                </a:cubicBezTo>
                <a:cubicBezTo>
                  <a:pt x="30" y="56"/>
                  <a:pt x="30" y="56"/>
                  <a:pt x="30" y="56"/>
                </a:cubicBezTo>
                <a:cubicBezTo>
                  <a:pt x="18" y="56"/>
                  <a:pt x="8" y="45"/>
                  <a:pt x="8" y="32"/>
                </a:cubicBezTo>
                <a:close/>
                <a:moveTo>
                  <a:pt x="98" y="56"/>
                </a:moveTo>
                <a:cubicBezTo>
                  <a:pt x="67" y="56"/>
                  <a:pt x="67" y="56"/>
                  <a:pt x="67" y="56"/>
                </a:cubicBezTo>
                <a:cubicBezTo>
                  <a:pt x="64" y="44"/>
                  <a:pt x="64" y="20"/>
                  <a:pt x="67" y="8"/>
                </a:cubicBezTo>
                <a:cubicBezTo>
                  <a:pt x="98" y="8"/>
                  <a:pt x="98" y="8"/>
                  <a:pt x="98" y="8"/>
                </a:cubicBezTo>
                <a:cubicBezTo>
                  <a:pt x="110" y="8"/>
                  <a:pt x="120" y="19"/>
                  <a:pt x="120" y="32"/>
                </a:cubicBezTo>
                <a:cubicBezTo>
                  <a:pt x="120" y="45"/>
                  <a:pt x="110" y="56"/>
                  <a:pt x="98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endParaRPr lang="id-ID" sz="1097"/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00892" y="2962412"/>
            <a:ext cx="463680" cy="403705"/>
          </a:xfrm>
          <a:custGeom>
            <a:avLst/>
            <a:gdLst>
              <a:gd name="T0" fmla="*/ 108 w 120"/>
              <a:gd name="T1" fmla="*/ 0 h 104"/>
              <a:gd name="T2" fmla="*/ 12 w 120"/>
              <a:gd name="T3" fmla="*/ 0 h 104"/>
              <a:gd name="T4" fmla="*/ 0 w 120"/>
              <a:gd name="T5" fmla="*/ 12 h 104"/>
              <a:gd name="T6" fmla="*/ 0 w 120"/>
              <a:gd name="T7" fmla="*/ 16 h 104"/>
              <a:gd name="T8" fmla="*/ 8 w 120"/>
              <a:gd name="T9" fmla="*/ 27 h 104"/>
              <a:gd name="T10" fmla="*/ 8 w 120"/>
              <a:gd name="T11" fmla="*/ 96 h 104"/>
              <a:gd name="T12" fmla="*/ 16 w 120"/>
              <a:gd name="T13" fmla="*/ 104 h 104"/>
              <a:gd name="T14" fmla="*/ 104 w 120"/>
              <a:gd name="T15" fmla="*/ 104 h 104"/>
              <a:gd name="T16" fmla="*/ 112 w 120"/>
              <a:gd name="T17" fmla="*/ 96 h 104"/>
              <a:gd name="T18" fmla="*/ 112 w 120"/>
              <a:gd name="T19" fmla="*/ 27 h 104"/>
              <a:gd name="T20" fmla="*/ 120 w 120"/>
              <a:gd name="T21" fmla="*/ 16 h 104"/>
              <a:gd name="T22" fmla="*/ 120 w 120"/>
              <a:gd name="T23" fmla="*/ 12 h 104"/>
              <a:gd name="T24" fmla="*/ 108 w 120"/>
              <a:gd name="T25" fmla="*/ 0 h 104"/>
              <a:gd name="T26" fmla="*/ 8 w 120"/>
              <a:gd name="T27" fmla="*/ 12 h 104"/>
              <a:gd name="T28" fmla="*/ 12 w 120"/>
              <a:gd name="T29" fmla="*/ 8 h 104"/>
              <a:gd name="T30" fmla="*/ 108 w 120"/>
              <a:gd name="T31" fmla="*/ 8 h 104"/>
              <a:gd name="T32" fmla="*/ 112 w 120"/>
              <a:gd name="T33" fmla="*/ 12 h 104"/>
              <a:gd name="T34" fmla="*/ 112 w 120"/>
              <a:gd name="T35" fmla="*/ 16 h 104"/>
              <a:gd name="T36" fmla="*/ 108 w 120"/>
              <a:gd name="T37" fmla="*/ 20 h 104"/>
              <a:gd name="T38" fmla="*/ 108 w 120"/>
              <a:gd name="T39" fmla="*/ 20 h 104"/>
              <a:gd name="T40" fmla="*/ 12 w 120"/>
              <a:gd name="T41" fmla="*/ 20 h 104"/>
              <a:gd name="T42" fmla="*/ 12 w 120"/>
              <a:gd name="T43" fmla="*/ 20 h 104"/>
              <a:gd name="T44" fmla="*/ 8 w 120"/>
              <a:gd name="T45" fmla="*/ 16 h 104"/>
              <a:gd name="T46" fmla="*/ 8 w 120"/>
              <a:gd name="T47" fmla="*/ 12 h 104"/>
              <a:gd name="T48" fmla="*/ 16 w 120"/>
              <a:gd name="T49" fmla="*/ 96 h 104"/>
              <a:gd name="T50" fmla="*/ 16 w 120"/>
              <a:gd name="T51" fmla="*/ 28 h 104"/>
              <a:gd name="T52" fmla="*/ 104 w 120"/>
              <a:gd name="T53" fmla="*/ 28 h 104"/>
              <a:gd name="T54" fmla="*/ 104 w 120"/>
              <a:gd name="T55" fmla="*/ 96 h 104"/>
              <a:gd name="T56" fmla="*/ 16 w 120"/>
              <a:gd name="T57" fmla="*/ 9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0" h="104">
                <a:moveTo>
                  <a:pt x="108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21"/>
                  <a:pt x="3" y="26"/>
                  <a:pt x="8" y="27"/>
                </a:cubicBezTo>
                <a:cubicBezTo>
                  <a:pt x="8" y="96"/>
                  <a:pt x="8" y="96"/>
                  <a:pt x="8" y="96"/>
                </a:cubicBezTo>
                <a:cubicBezTo>
                  <a:pt x="8" y="100"/>
                  <a:pt x="12" y="104"/>
                  <a:pt x="16" y="104"/>
                </a:cubicBezTo>
                <a:cubicBezTo>
                  <a:pt x="104" y="104"/>
                  <a:pt x="104" y="104"/>
                  <a:pt x="104" y="104"/>
                </a:cubicBezTo>
                <a:cubicBezTo>
                  <a:pt x="108" y="104"/>
                  <a:pt x="112" y="100"/>
                  <a:pt x="112" y="96"/>
                </a:cubicBezTo>
                <a:cubicBezTo>
                  <a:pt x="112" y="27"/>
                  <a:pt x="112" y="27"/>
                  <a:pt x="112" y="27"/>
                </a:cubicBezTo>
                <a:cubicBezTo>
                  <a:pt x="117" y="26"/>
                  <a:pt x="120" y="21"/>
                  <a:pt x="120" y="16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20" y="5"/>
                  <a:pt x="115" y="0"/>
                  <a:pt x="108" y="0"/>
                </a:cubicBezTo>
                <a:close/>
                <a:moveTo>
                  <a:pt x="8" y="12"/>
                </a:moveTo>
                <a:cubicBezTo>
                  <a:pt x="8" y="10"/>
                  <a:pt x="10" y="8"/>
                  <a:pt x="12" y="8"/>
                </a:cubicBezTo>
                <a:cubicBezTo>
                  <a:pt x="108" y="8"/>
                  <a:pt x="108" y="8"/>
                  <a:pt x="108" y="8"/>
                </a:cubicBezTo>
                <a:cubicBezTo>
                  <a:pt x="110" y="8"/>
                  <a:pt x="112" y="10"/>
                  <a:pt x="112" y="12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18"/>
                  <a:pt x="110" y="20"/>
                  <a:pt x="108" y="20"/>
                </a:cubicBezTo>
                <a:cubicBezTo>
                  <a:pt x="108" y="20"/>
                  <a:pt x="108" y="20"/>
                  <a:pt x="108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0" y="20"/>
                  <a:pt x="8" y="18"/>
                  <a:pt x="8" y="16"/>
                </a:cubicBezTo>
                <a:lnTo>
                  <a:pt x="8" y="12"/>
                </a:lnTo>
                <a:close/>
                <a:moveTo>
                  <a:pt x="16" y="96"/>
                </a:moveTo>
                <a:cubicBezTo>
                  <a:pt x="16" y="28"/>
                  <a:pt x="16" y="28"/>
                  <a:pt x="16" y="28"/>
                </a:cubicBezTo>
                <a:cubicBezTo>
                  <a:pt x="104" y="28"/>
                  <a:pt x="104" y="28"/>
                  <a:pt x="104" y="28"/>
                </a:cubicBezTo>
                <a:cubicBezTo>
                  <a:pt x="104" y="96"/>
                  <a:pt x="104" y="96"/>
                  <a:pt x="104" y="96"/>
                </a:cubicBezTo>
                <a:lnTo>
                  <a:pt x="16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endParaRPr lang="id-ID" sz="1097"/>
          </a:p>
        </p:txBody>
      </p:sp>
      <p:grpSp>
        <p:nvGrpSpPr>
          <p:cNvPr id="26" name="Group 25出自【趣你的PPT】(微信:qunideppt)：最优质的PPT资源库"/>
          <p:cNvGrpSpPr/>
          <p:nvPr/>
        </p:nvGrpSpPr>
        <p:grpSpPr>
          <a:xfrm flipH="1">
            <a:off x="3980170" y="2326670"/>
            <a:ext cx="766560" cy="447954"/>
            <a:chOff x="6835960" y="1271725"/>
            <a:chExt cx="1412803" cy="825599"/>
          </a:xfrm>
        </p:grpSpPr>
        <p:cxnSp>
          <p:nvCxnSpPr>
            <p:cNvPr id="27" name="出自【趣你的PPT】(微信:qunideppt)：最优质的PPT资源库"/>
            <p:cNvCxnSpPr/>
            <p:nvPr/>
          </p:nvCxnSpPr>
          <p:spPr>
            <a:xfrm>
              <a:off x="7666221" y="1271725"/>
              <a:ext cx="582542" cy="0"/>
            </a:xfrm>
            <a:prstGeom prst="line">
              <a:avLst/>
            </a:prstGeom>
            <a:ln w="22225">
              <a:solidFill>
                <a:schemeClr val="tx2">
                  <a:lumMod val="60000"/>
                  <a:lumOff val="40000"/>
                </a:schemeClr>
              </a:solidFill>
              <a:prstDash val="sysDash"/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出自【趣你的PPT】(微信:qunideppt)：最优质的PPT资源库"/>
            <p:cNvCxnSpPr/>
            <p:nvPr/>
          </p:nvCxnSpPr>
          <p:spPr>
            <a:xfrm flipH="1">
              <a:off x="6835960" y="1275985"/>
              <a:ext cx="821339" cy="821339"/>
            </a:xfrm>
            <a:prstGeom prst="line">
              <a:avLst/>
            </a:prstGeom>
            <a:ln w="22225">
              <a:solidFill>
                <a:schemeClr val="tx2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7444713" y="2326670"/>
            <a:ext cx="766560" cy="447954"/>
            <a:chOff x="6835960" y="1271725"/>
            <a:chExt cx="1412803" cy="825599"/>
          </a:xfrm>
        </p:grpSpPr>
        <p:cxnSp>
          <p:nvCxnSpPr>
            <p:cNvPr id="30" name="出自【趣你的PPT】(微信:qunideppt)：最优质的PPT资源库"/>
            <p:cNvCxnSpPr/>
            <p:nvPr/>
          </p:nvCxnSpPr>
          <p:spPr>
            <a:xfrm>
              <a:off x="7666221" y="1271725"/>
              <a:ext cx="582542" cy="0"/>
            </a:xfrm>
            <a:prstGeom prst="line">
              <a:avLst/>
            </a:prstGeom>
            <a:ln w="22225">
              <a:solidFill>
                <a:schemeClr val="tx2">
                  <a:lumMod val="60000"/>
                  <a:lumOff val="40000"/>
                </a:schemeClr>
              </a:solidFill>
              <a:prstDash val="sysDash"/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出自【趣你的PPT】(微信:qunideppt)：最优质的PPT资源库"/>
            <p:cNvCxnSpPr/>
            <p:nvPr/>
          </p:nvCxnSpPr>
          <p:spPr>
            <a:xfrm flipH="1">
              <a:off x="6835960" y="1275985"/>
              <a:ext cx="821339" cy="821339"/>
            </a:xfrm>
            <a:prstGeom prst="line">
              <a:avLst/>
            </a:prstGeom>
            <a:ln w="22225">
              <a:solidFill>
                <a:schemeClr val="tx2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出自【趣你的PPT】(微信:qunideppt)：最优质的PPT资源库"/>
          <p:cNvGrpSpPr/>
          <p:nvPr/>
        </p:nvGrpSpPr>
        <p:grpSpPr>
          <a:xfrm rot="10800000" flipH="1">
            <a:off x="7398254" y="4749476"/>
            <a:ext cx="766560" cy="447954"/>
            <a:chOff x="6835960" y="1271725"/>
            <a:chExt cx="1412803" cy="825599"/>
          </a:xfrm>
        </p:grpSpPr>
        <p:cxnSp>
          <p:nvCxnSpPr>
            <p:cNvPr id="33" name="出自【趣你的PPT】(微信:qunideppt)：最优质的PPT资源库"/>
            <p:cNvCxnSpPr/>
            <p:nvPr/>
          </p:nvCxnSpPr>
          <p:spPr>
            <a:xfrm>
              <a:off x="7666221" y="1271725"/>
              <a:ext cx="582542" cy="0"/>
            </a:xfrm>
            <a:prstGeom prst="line">
              <a:avLst/>
            </a:prstGeom>
            <a:ln w="22225">
              <a:solidFill>
                <a:schemeClr val="tx2">
                  <a:lumMod val="60000"/>
                  <a:lumOff val="40000"/>
                </a:schemeClr>
              </a:solidFill>
              <a:prstDash val="sysDash"/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出自【趣你的PPT】(微信:qunideppt)：最优质的PPT资源库"/>
            <p:cNvCxnSpPr/>
            <p:nvPr/>
          </p:nvCxnSpPr>
          <p:spPr>
            <a:xfrm flipH="1">
              <a:off x="6835960" y="1275985"/>
              <a:ext cx="821339" cy="821339"/>
            </a:xfrm>
            <a:prstGeom prst="line">
              <a:avLst/>
            </a:prstGeom>
            <a:ln w="22225">
              <a:solidFill>
                <a:schemeClr val="tx2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出自【趣你的PPT】(微信:qunideppt)：最优质的PPT资源库"/>
          <p:cNvGrpSpPr/>
          <p:nvPr/>
        </p:nvGrpSpPr>
        <p:grpSpPr>
          <a:xfrm rot="10800000">
            <a:off x="3966943" y="4749476"/>
            <a:ext cx="766560" cy="447954"/>
            <a:chOff x="6835960" y="1271725"/>
            <a:chExt cx="1412803" cy="825599"/>
          </a:xfrm>
        </p:grpSpPr>
        <p:cxnSp>
          <p:nvCxnSpPr>
            <p:cNvPr id="36" name="出自【趣你的PPT】(微信:qunideppt)：最优质的PPT资源库"/>
            <p:cNvCxnSpPr/>
            <p:nvPr/>
          </p:nvCxnSpPr>
          <p:spPr>
            <a:xfrm>
              <a:off x="7666221" y="1271725"/>
              <a:ext cx="582542" cy="0"/>
            </a:xfrm>
            <a:prstGeom prst="line">
              <a:avLst/>
            </a:prstGeom>
            <a:ln w="22225">
              <a:solidFill>
                <a:schemeClr val="tx2">
                  <a:lumMod val="60000"/>
                  <a:lumOff val="40000"/>
                </a:schemeClr>
              </a:solidFill>
              <a:prstDash val="sysDash"/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出自【趣你的PPT】(微信:qunideppt)：最优质的PPT资源库"/>
            <p:cNvCxnSpPr/>
            <p:nvPr/>
          </p:nvCxnSpPr>
          <p:spPr>
            <a:xfrm flipH="1">
              <a:off x="6835960" y="1275985"/>
              <a:ext cx="821339" cy="821339"/>
            </a:xfrm>
            <a:prstGeom prst="line">
              <a:avLst/>
            </a:prstGeom>
            <a:ln w="22225">
              <a:solidFill>
                <a:schemeClr val="tx2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出自【趣你的PPT】(微信:qunideppt)：最优质的PPT资源库"/>
          <p:cNvSpPr txBox="1"/>
          <p:nvPr/>
        </p:nvSpPr>
        <p:spPr>
          <a:xfrm>
            <a:off x="8530574" y="2270756"/>
            <a:ext cx="2855476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8530574" y="1948318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理论三</a:t>
            </a:r>
            <a:endParaRPr lang="en-US" sz="18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8530574" y="5228773"/>
            <a:ext cx="2855476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8530574" y="4906335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理论四</a:t>
            </a:r>
            <a:endParaRPr lang="en-US" sz="18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805951" y="2270756"/>
            <a:ext cx="2855476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2288608" y="1948318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8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理论一</a:t>
            </a:r>
            <a:endParaRPr lang="en-US" sz="18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出自【趣你的PPT】(微信:qunideppt)：最优质的PPT资源库"/>
          <p:cNvSpPr txBox="1"/>
          <p:nvPr/>
        </p:nvSpPr>
        <p:spPr>
          <a:xfrm>
            <a:off x="805951" y="5228773"/>
            <a:ext cx="2855476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67" name="出自【趣你的PPT】(微信:qunideppt)：最优质的PPT资源库"/>
          <p:cNvSpPr txBox="1"/>
          <p:nvPr/>
        </p:nvSpPr>
        <p:spPr>
          <a:xfrm>
            <a:off x="2288608" y="4906335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理论二</a:t>
            </a:r>
            <a:endParaRPr lang="en-US" sz="18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755201" y="302192"/>
            <a:ext cx="233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重要理论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9291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819062" y="2072640"/>
            <a:ext cx="3035476" cy="3048000"/>
          </a:xfrm>
          <a:custGeom>
            <a:avLst/>
            <a:gdLst>
              <a:gd name="T0" fmla="*/ 200 w 261"/>
              <a:gd name="T1" fmla="*/ 122 h 262"/>
              <a:gd name="T2" fmla="*/ 128 w 261"/>
              <a:gd name="T3" fmla="*/ 50 h 262"/>
              <a:gd name="T4" fmla="*/ 147 w 261"/>
              <a:gd name="T5" fmla="*/ 1 h 262"/>
              <a:gd name="T6" fmla="*/ 131 w 261"/>
              <a:gd name="T7" fmla="*/ 0 h 262"/>
              <a:gd name="T8" fmla="*/ 0 w 261"/>
              <a:gd name="T9" fmla="*/ 131 h 262"/>
              <a:gd name="T10" fmla="*/ 131 w 261"/>
              <a:gd name="T11" fmla="*/ 262 h 262"/>
              <a:gd name="T12" fmla="*/ 261 w 261"/>
              <a:gd name="T13" fmla="*/ 131 h 262"/>
              <a:gd name="T14" fmla="*/ 256 w 261"/>
              <a:gd name="T15" fmla="*/ 96 h 262"/>
              <a:gd name="T16" fmla="*/ 200 w 261"/>
              <a:gd name="T17" fmla="*/ 12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1" h="262">
                <a:moveTo>
                  <a:pt x="200" y="122"/>
                </a:moveTo>
                <a:cubicBezTo>
                  <a:pt x="160" y="122"/>
                  <a:pt x="128" y="90"/>
                  <a:pt x="128" y="50"/>
                </a:cubicBezTo>
                <a:cubicBezTo>
                  <a:pt x="128" y="31"/>
                  <a:pt x="135" y="14"/>
                  <a:pt x="147" y="1"/>
                </a:cubicBezTo>
                <a:cubicBezTo>
                  <a:pt x="142" y="1"/>
                  <a:pt x="136" y="0"/>
                  <a:pt x="131" y="0"/>
                </a:cubicBezTo>
                <a:cubicBezTo>
                  <a:pt x="58" y="0"/>
                  <a:pt x="0" y="59"/>
                  <a:pt x="0" y="131"/>
                </a:cubicBezTo>
                <a:cubicBezTo>
                  <a:pt x="0" y="203"/>
                  <a:pt x="58" y="262"/>
                  <a:pt x="131" y="262"/>
                </a:cubicBezTo>
                <a:cubicBezTo>
                  <a:pt x="203" y="262"/>
                  <a:pt x="261" y="203"/>
                  <a:pt x="261" y="131"/>
                </a:cubicBezTo>
                <a:cubicBezTo>
                  <a:pt x="261" y="119"/>
                  <a:pt x="260" y="107"/>
                  <a:pt x="256" y="96"/>
                </a:cubicBezTo>
                <a:cubicBezTo>
                  <a:pt x="243" y="112"/>
                  <a:pt x="223" y="122"/>
                  <a:pt x="200" y="1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1428661" y="2859601"/>
            <a:ext cx="609600" cy="629703"/>
            <a:chOff x="8188325" y="3233738"/>
            <a:chExt cx="506413" cy="500062"/>
          </a:xfrm>
          <a:solidFill>
            <a:schemeClr val="bg1"/>
          </a:solidFill>
        </p:grpSpPr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62938" y="3346450"/>
              <a:ext cx="19050" cy="198437"/>
            </a:xfrm>
            <a:custGeom>
              <a:avLst/>
              <a:gdLst>
                <a:gd name="T0" fmla="*/ 5 w 5"/>
                <a:gd name="T1" fmla="*/ 51 h 53"/>
                <a:gd name="T2" fmla="*/ 3 w 5"/>
                <a:gd name="T3" fmla="*/ 53 h 53"/>
                <a:gd name="T4" fmla="*/ 3 w 5"/>
                <a:gd name="T5" fmla="*/ 53 h 53"/>
                <a:gd name="T6" fmla="*/ 1 w 5"/>
                <a:gd name="T7" fmla="*/ 51 h 53"/>
                <a:gd name="T8" fmla="*/ 0 w 5"/>
                <a:gd name="T9" fmla="*/ 2 h 53"/>
                <a:gd name="T10" fmla="*/ 3 w 5"/>
                <a:gd name="T11" fmla="*/ 0 h 53"/>
                <a:gd name="T12" fmla="*/ 3 w 5"/>
                <a:gd name="T13" fmla="*/ 0 h 53"/>
                <a:gd name="T14" fmla="*/ 5 w 5"/>
                <a:gd name="T15" fmla="*/ 2 h 53"/>
                <a:gd name="T16" fmla="*/ 5 w 5"/>
                <a:gd name="T17" fmla="*/ 5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3">
                  <a:moveTo>
                    <a:pt x="5" y="51"/>
                  </a:moveTo>
                  <a:cubicBezTo>
                    <a:pt x="5" y="52"/>
                    <a:pt x="4" y="53"/>
                    <a:pt x="3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1" y="53"/>
                    <a:pt x="1" y="52"/>
                    <a:pt x="1" y="5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lnTo>
                    <a:pt x="5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67700" y="3530600"/>
              <a:ext cx="269875" cy="14287"/>
            </a:xfrm>
            <a:custGeom>
              <a:avLst/>
              <a:gdLst>
                <a:gd name="T0" fmla="*/ 69 w 72"/>
                <a:gd name="T1" fmla="*/ 0 h 4"/>
                <a:gd name="T2" fmla="*/ 72 w 72"/>
                <a:gd name="T3" fmla="*/ 2 h 4"/>
                <a:gd name="T4" fmla="*/ 72 w 72"/>
                <a:gd name="T5" fmla="*/ 2 h 4"/>
                <a:gd name="T6" fmla="*/ 69 w 72"/>
                <a:gd name="T7" fmla="*/ 4 h 4"/>
                <a:gd name="T8" fmla="*/ 2 w 72"/>
                <a:gd name="T9" fmla="*/ 4 h 4"/>
                <a:gd name="T10" fmla="*/ 0 w 72"/>
                <a:gd name="T11" fmla="*/ 2 h 4"/>
                <a:gd name="T12" fmla="*/ 0 w 72"/>
                <a:gd name="T13" fmla="*/ 2 h 4"/>
                <a:gd name="T14" fmla="*/ 2 w 72"/>
                <a:gd name="T15" fmla="*/ 0 h 4"/>
                <a:gd name="T16" fmla="*/ 69 w 72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4">
                  <a:moveTo>
                    <a:pt x="69" y="0"/>
                  </a:moveTo>
                  <a:cubicBezTo>
                    <a:pt x="70" y="0"/>
                    <a:pt x="72" y="1"/>
                    <a:pt x="72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3"/>
                    <a:pt x="70" y="4"/>
                    <a:pt x="69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16925" y="3451225"/>
              <a:ext cx="34925" cy="93662"/>
            </a:xfrm>
            <a:custGeom>
              <a:avLst/>
              <a:gdLst>
                <a:gd name="T0" fmla="*/ 7 w 9"/>
                <a:gd name="T1" fmla="*/ 0 h 25"/>
                <a:gd name="T2" fmla="*/ 3 w 9"/>
                <a:gd name="T3" fmla="*/ 0 h 25"/>
                <a:gd name="T4" fmla="*/ 0 w 9"/>
                <a:gd name="T5" fmla="*/ 2 h 25"/>
                <a:gd name="T6" fmla="*/ 0 w 9"/>
                <a:gd name="T7" fmla="*/ 25 h 25"/>
                <a:gd name="T8" fmla="*/ 9 w 9"/>
                <a:gd name="T9" fmla="*/ 25 h 25"/>
                <a:gd name="T10" fmla="*/ 9 w 9"/>
                <a:gd name="T11" fmla="*/ 2 h 25"/>
                <a:gd name="T12" fmla="*/ 7 w 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5">
                  <a:moveTo>
                    <a:pt x="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61363" y="3425825"/>
              <a:ext cx="33338" cy="119062"/>
            </a:xfrm>
            <a:custGeom>
              <a:avLst/>
              <a:gdLst>
                <a:gd name="T0" fmla="*/ 7 w 9"/>
                <a:gd name="T1" fmla="*/ 0 h 32"/>
                <a:gd name="T2" fmla="*/ 3 w 9"/>
                <a:gd name="T3" fmla="*/ 0 h 32"/>
                <a:gd name="T4" fmla="*/ 0 w 9"/>
                <a:gd name="T5" fmla="*/ 2 h 32"/>
                <a:gd name="T6" fmla="*/ 0 w 9"/>
                <a:gd name="T7" fmla="*/ 32 h 32"/>
                <a:gd name="T8" fmla="*/ 9 w 9"/>
                <a:gd name="T9" fmla="*/ 32 h 32"/>
                <a:gd name="T10" fmla="*/ 9 w 9"/>
                <a:gd name="T11" fmla="*/ 2 h 32"/>
                <a:gd name="T12" fmla="*/ 7 w 9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32">
                  <a:moveTo>
                    <a:pt x="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4075" y="3403600"/>
              <a:ext cx="33338" cy="141287"/>
            </a:xfrm>
            <a:custGeom>
              <a:avLst/>
              <a:gdLst>
                <a:gd name="T0" fmla="*/ 7 w 9"/>
                <a:gd name="T1" fmla="*/ 0 h 38"/>
                <a:gd name="T2" fmla="*/ 3 w 9"/>
                <a:gd name="T3" fmla="*/ 0 h 38"/>
                <a:gd name="T4" fmla="*/ 0 w 9"/>
                <a:gd name="T5" fmla="*/ 3 h 38"/>
                <a:gd name="T6" fmla="*/ 0 w 9"/>
                <a:gd name="T7" fmla="*/ 38 h 38"/>
                <a:gd name="T8" fmla="*/ 9 w 9"/>
                <a:gd name="T9" fmla="*/ 38 h 38"/>
                <a:gd name="T10" fmla="*/ 9 w 9"/>
                <a:gd name="T11" fmla="*/ 3 h 38"/>
                <a:gd name="T12" fmla="*/ 7 w 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38">
                  <a:moveTo>
                    <a:pt x="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1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04213" y="3481388"/>
              <a:ext cx="34925" cy="63500"/>
            </a:xfrm>
            <a:custGeom>
              <a:avLst/>
              <a:gdLst>
                <a:gd name="T0" fmla="*/ 7 w 9"/>
                <a:gd name="T1" fmla="*/ 0 h 17"/>
                <a:gd name="T2" fmla="*/ 3 w 9"/>
                <a:gd name="T3" fmla="*/ 0 h 17"/>
                <a:gd name="T4" fmla="*/ 0 w 9"/>
                <a:gd name="T5" fmla="*/ 2 h 17"/>
                <a:gd name="T6" fmla="*/ 0 w 9"/>
                <a:gd name="T7" fmla="*/ 17 h 17"/>
                <a:gd name="T8" fmla="*/ 9 w 9"/>
                <a:gd name="T9" fmla="*/ 17 h 17"/>
                <a:gd name="T10" fmla="*/ 9 w 9"/>
                <a:gd name="T11" fmla="*/ 2 h 17"/>
                <a:gd name="T12" fmla="*/ 7 w 9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7">
                  <a:moveTo>
                    <a:pt x="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08975" y="3376613"/>
              <a:ext cx="66675" cy="74612"/>
            </a:xfrm>
            <a:custGeom>
              <a:avLst/>
              <a:gdLst>
                <a:gd name="T0" fmla="*/ 42 w 42"/>
                <a:gd name="T1" fmla="*/ 7 h 47"/>
                <a:gd name="T2" fmla="*/ 7 w 42"/>
                <a:gd name="T3" fmla="*/ 47 h 47"/>
                <a:gd name="T4" fmla="*/ 0 w 42"/>
                <a:gd name="T5" fmla="*/ 40 h 47"/>
                <a:gd name="T6" fmla="*/ 35 w 42"/>
                <a:gd name="T7" fmla="*/ 0 h 47"/>
                <a:gd name="T8" fmla="*/ 42 w 42"/>
                <a:gd name="T9" fmla="*/ 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7">
                  <a:moveTo>
                    <a:pt x="42" y="7"/>
                  </a:moveTo>
                  <a:lnTo>
                    <a:pt x="7" y="47"/>
                  </a:lnTo>
                  <a:lnTo>
                    <a:pt x="0" y="40"/>
                  </a:lnTo>
                  <a:lnTo>
                    <a:pt x="35" y="0"/>
                  </a:lnTo>
                  <a:lnTo>
                    <a:pt x="4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64538" y="3362325"/>
              <a:ext cx="82550" cy="77787"/>
            </a:xfrm>
            <a:custGeom>
              <a:avLst/>
              <a:gdLst>
                <a:gd name="T0" fmla="*/ 45 w 52"/>
                <a:gd name="T1" fmla="*/ 49 h 49"/>
                <a:gd name="T2" fmla="*/ 0 w 52"/>
                <a:gd name="T3" fmla="*/ 9 h 49"/>
                <a:gd name="T4" fmla="*/ 7 w 52"/>
                <a:gd name="T5" fmla="*/ 0 h 49"/>
                <a:gd name="T6" fmla="*/ 52 w 52"/>
                <a:gd name="T7" fmla="*/ 40 h 49"/>
                <a:gd name="T8" fmla="*/ 45 w 52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9">
                  <a:moveTo>
                    <a:pt x="45" y="49"/>
                  </a:moveTo>
                  <a:lnTo>
                    <a:pt x="0" y="9"/>
                  </a:lnTo>
                  <a:lnTo>
                    <a:pt x="7" y="0"/>
                  </a:lnTo>
                  <a:lnTo>
                    <a:pt x="52" y="40"/>
                  </a:lnTo>
                  <a:lnTo>
                    <a:pt x="45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24863" y="3357563"/>
              <a:ext cx="74613" cy="82550"/>
            </a:xfrm>
            <a:custGeom>
              <a:avLst/>
              <a:gdLst>
                <a:gd name="T0" fmla="*/ 47 w 47"/>
                <a:gd name="T1" fmla="*/ 7 h 52"/>
                <a:gd name="T2" fmla="*/ 7 w 47"/>
                <a:gd name="T3" fmla="*/ 52 h 52"/>
                <a:gd name="T4" fmla="*/ 0 w 47"/>
                <a:gd name="T5" fmla="*/ 45 h 52"/>
                <a:gd name="T6" fmla="*/ 38 w 47"/>
                <a:gd name="T7" fmla="*/ 0 h 52"/>
                <a:gd name="T8" fmla="*/ 47 w 47"/>
                <a:gd name="T9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2">
                  <a:moveTo>
                    <a:pt x="47" y="7"/>
                  </a:moveTo>
                  <a:lnTo>
                    <a:pt x="7" y="52"/>
                  </a:lnTo>
                  <a:lnTo>
                    <a:pt x="0" y="45"/>
                  </a:lnTo>
                  <a:lnTo>
                    <a:pt x="38" y="0"/>
                  </a:lnTo>
                  <a:lnTo>
                    <a:pt x="4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66138" y="3346450"/>
              <a:ext cx="41275" cy="41275"/>
            </a:xfrm>
            <a:custGeom>
              <a:avLst/>
              <a:gdLst>
                <a:gd name="T0" fmla="*/ 10 w 11"/>
                <a:gd name="T1" fmla="*/ 0 h 11"/>
                <a:gd name="T2" fmla="*/ 11 w 11"/>
                <a:gd name="T3" fmla="*/ 2 h 11"/>
                <a:gd name="T4" fmla="*/ 10 w 11"/>
                <a:gd name="T5" fmla="*/ 4 h 11"/>
                <a:gd name="T6" fmla="*/ 9 w 11"/>
                <a:gd name="T7" fmla="*/ 8 h 11"/>
                <a:gd name="T8" fmla="*/ 9 w 11"/>
                <a:gd name="T9" fmla="*/ 10 h 11"/>
                <a:gd name="T10" fmla="*/ 7 w 11"/>
                <a:gd name="T11" fmla="*/ 11 h 11"/>
                <a:gd name="T12" fmla="*/ 5 w 11"/>
                <a:gd name="T13" fmla="*/ 9 h 11"/>
                <a:gd name="T14" fmla="*/ 3 w 11"/>
                <a:gd name="T15" fmla="*/ 7 h 11"/>
                <a:gd name="T16" fmla="*/ 0 w 11"/>
                <a:gd name="T17" fmla="*/ 5 h 11"/>
                <a:gd name="T18" fmla="*/ 1 w 11"/>
                <a:gd name="T19" fmla="*/ 3 h 11"/>
                <a:gd name="T20" fmla="*/ 3 w 11"/>
                <a:gd name="T21" fmla="*/ 2 h 11"/>
                <a:gd name="T22" fmla="*/ 7 w 11"/>
                <a:gd name="T23" fmla="*/ 1 h 11"/>
                <a:gd name="T24" fmla="*/ 10 w 11"/>
                <a:gd name="T2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1">
                  <a:moveTo>
                    <a:pt x="10" y="0"/>
                  </a:moveTo>
                  <a:cubicBezTo>
                    <a:pt x="10" y="0"/>
                    <a:pt x="11" y="1"/>
                    <a:pt x="11" y="2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10" y="7"/>
                    <a:pt x="9" y="8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1"/>
                    <a:pt x="8" y="11"/>
                    <a:pt x="7" y="1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8"/>
                    <a:pt x="3" y="7"/>
                    <a:pt x="3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1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6" y="2"/>
                    <a:pt x="7" y="1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188325" y="3233738"/>
              <a:ext cx="506413" cy="500062"/>
            </a:xfrm>
            <a:custGeom>
              <a:avLst/>
              <a:gdLst>
                <a:gd name="T0" fmla="*/ 128 w 135"/>
                <a:gd name="T1" fmla="*/ 128 h 133"/>
                <a:gd name="T2" fmla="*/ 116 w 135"/>
                <a:gd name="T3" fmla="*/ 133 h 133"/>
                <a:gd name="T4" fmla="*/ 103 w 135"/>
                <a:gd name="T5" fmla="*/ 128 h 133"/>
                <a:gd name="T6" fmla="*/ 82 w 135"/>
                <a:gd name="T7" fmla="*/ 107 h 133"/>
                <a:gd name="T8" fmla="*/ 56 w 135"/>
                <a:gd name="T9" fmla="*/ 113 h 133"/>
                <a:gd name="T10" fmla="*/ 0 w 135"/>
                <a:gd name="T11" fmla="*/ 56 h 133"/>
                <a:gd name="T12" fmla="*/ 56 w 135"/>
                <a:gd name="T13" fmla="*/ 0 h 133"/>
                <a:gd name="T14" fmla="*/ 113 w 135"/>
                <a:gd name="T15" fmla="*/ 56 h 133"/>
                <a:gd name="T16" fmla="*/ 107 w 135"/>
                <a:gd name="T17" fmla="*/ 82 h 133"/>
                <a:gd name="T18" fmla="*/ 128 w 135"/>
                <a:gd name="T19" fmla="*/ 103 h 133"/>
                <a:gd name="T20" fmla="*/ 128 w 135"/>
                <a:gd name="T21" fmla="*/ 128 h 133"/>
                <a:gd name="T22" fmla="*/ 56 w 135"/>
                <a:gd name="T23" fmla="*/ 106 h 133"/>
                <a:gd name="T24" fmla="*/ 106 w 135"/>
                <a:gd name="T25" fmla="*/ 56 h 133"/>
                <a:gd name="T26" fmla="*/ 56 w 135"/>
                <a:gd name="T27" fmla="*/ 7 h 133"/>
                <a:gd name="T28" fmla="*/ 7 w 135"/>
                <a:gd name="T29" fmla="*/ 56 h 133"/>
                <a:gd name="T30" fmla="*/ 56 w 135"/>
                <a:gd name="T31" fmla="*/ 106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5" h="133">
                  <a:moveTo>
                    <a:pt x="128" y="128"/>
                  </a:moveTo>
                  <a:cubicBezTo>
                    <a:pt x="125" y="131"/>
                    <a:pt x="120" y="133"/>
                    <a:pt x="116" y="133"/>
                  </a:cubicBezTo>
                  <a:cubicBezTo>
                    <a:pt x="111" y="133"/>
                    <a:pt x="107" y="131"/>
                    <a:pt x="103" y="128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75" y="111"/>
                    <a:pt x="66" y="113"/>
                    <a:pt x="56" y="113"/>
                  </a:cubicBezTo>
                  <a:cubicBezTo>
                    <a:pt x="25" y="113"/>
                    <a:pt x="0" y="88"/>
                    <a:pt x="0" y="56"/>
                  </a:cubicBezTo>
                  <a:cubicBezTo>
                    <a:pt x="0" y="25"/>
                    <a:pt x="25" y="0"/>
                    <a:pt x="56" y="0"/>
                  </a:cubicBezTo>
                  <a:cubicBezTo>
                    <a:pt x="88" y="0"/>
                    <a:pt x="113" y="25"/>
                    <a:pt x="113" y="56"/>
                  </a:cubicBezTo>
                  <a:cubicBezTo>
                    <a:pt x="113" y="66"/>
                    <a:pt x="111" y="75"/>
                    <a:pt x="107" y="82"/>
                  </a:cubicBezTo>
                  <a:cubicBezTo>
                    <a:pt x="128" y="103"/>
                    <a:pt x="128" y="103"/>
                    <a:pt x="128" y="103"/>
                  </a:cubicBezTo>
                  <a:cubicBezTo>
                    <a:pt x="135" y="110"/>
                    <a:pt x="135" y="121"/>
                    <a:pt x="128" y="128"/>
                  </a:cubicBezTo>
                  <a:close/>
                  <a:moveTo>
                    <a:pt x="56" y="106"/>
                  </a:moveTo>
                  <a:cubicBezTo>
                    <a:pt x="84" y="106"/>
                    <a:pt x="106" y="84"/>
                    <a:pt x="106" y="56"/>
                  </a:cubicBezTo>
                  <a:cubicBezTo>
                    <a:pt x="106" y="29"/>
                    <a:pt x="84" y="7"/>
                    <a:pt x="56" y="7"/>
                  </a:cubicBezTo>
                  <a:cubicBezTo>
                    <a:pt x="29" y="7"/>
                    <a:pt x="7" y="29"/>
                    <a:pt x="7" y="56"/>
                  </a:cubicBezTo>
                  <a:cubicBezTo>
                    <a:pt x="7" y="84"/>
                    <a:pt x="29" y="106"/>
                    <a:pt x="56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55" name="出自【趣你的PPT】(微信:qunideppt)：最优质的PPT资源库"/>
          <p:cNvSpPr txBox="1"/>
          <p:nvPr/>
        </p:nvSpPr>
        <p:spPr>
          <a:xfrm>
            <a:off x="1886710" y="3596640"/>
            <a:ext cx="900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技术一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1257300" y="4030636"/>
            <a:ext cx="2190663" cy="98266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4578262" y="2072640"/>
            <a:ext cx="3035476" cy="3048000"/>
          </a:xfrm>
          <a:custGeom>
            <a:avLst/>
            <a:gdLst>
              <a:gd name="T0" fmla="*/ 200 w 261"/>
              <a:gd name="T1" fmla="*/ 122 h 262"/>
              <a:gd name="T2" fmla="*/ 128 w 261"/>
              <a:gd name="T3" fmla="*/ 50 h 262"/>
              <a:gd name="T4" fmla="*/ 147 w 261"/>
              <a:gd name="T5" fmla="*/ 1 h 262"/>
              <a:gd name="T6" fmla="*/ 131 w 261"/>
              <a:gd name="T7" fmla="*/ 0 h 262"/>
              <a:gd name="T8" fmla="*/ 0 w 261"/>
              <a:gd name="T9" fmla="*/ 131 h 262"/>
              <a:gd name="T10" fmla="*/ 131 w 261"/>
              <a:gd name="T11" fmla="*/ 262 h 262"/>
              <a:gd name="T12" fmla="*/ 261 w 261"/>
              <a:gd name="T13" fmla="*/ 131 h 262"/>
              <a:gd name="T14" fmla="*/ 256 w 261"/>
              <a:gd name="T15" fmla="*/ 96 h 262"/>
              <a:gd name="T16" fmla="*/ 200 w 261"/>
              <a:gd name="T17" fmla="*/ 12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1" h="262">
                <a:moveTo>
                  <a:pt x="200" y="122"/>
                </a:moveTo>
                <a:cubicBezTo>
                  <a:pt x="160" y="122"/>
                  <a:pt x="128" y="90"/>
                  <a:pt x="128" y="50"/>
                </a:cubicBezTo>
                <a:cubicBezTo>
                  <a:pt x="128" y="31"/>
                  <a:pt x="135" y="14"/>
                  <a:pt x="147" y="1"/>
                </a:cubicBezTo>
                <a:cubicBezTo>
                  <a:pt x="142" y="1"/>
                  <a:pt x="136" y="0"/>
                  <a:pt x="131" y="0"/>
                </a:cubicBezTo>
                <a:cubicBezTo>
                  <a:pt x="58" y="0"/>
                  <a:pt x="0" y="59"/>
                  <a:pt x="0" y="131"/>
                </a:cubicBezTo>
                <a:cubicBezTo>
                  <a:pt x="0" y="203"/>
                  <a:pt x="58" y="262"/>
                  <a:pt x="131" y="262"/>
                </a:cubicBezTo>
                <a:cubicBezTo>
                  <a:pt x="203" y="262"/>
                  <a:pt x="261" y="203"/>
                  <a:pt x="261" y="131"/>
                </a:cubicBezTo>
                <a:cubicBezTo>
                  <a:pt x="261" y="119"/>
                  <a:pt x="260" y="107"/>
                  <a:pt x="256" y="96"/>
                </a:cubicBezTo>
                <a:cubicBezTo>
                  <a:pt x="243" y="112"/>
                  <a:pt x="223" y="122"/>
                  <a:pt x="200" y="1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5135199" y="2859600"/>
            <a:ext cx="670784" cy="609600"/>
            <a:chOff x="5191125" y="2239963"/>
            <a:chExt cx="487363" cy="442912"/>
          </a:xfrm>
          <a:solidFill>
            <a:schemeClr val="bg1"/>
          </a:solidFill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91125" y="2622550"/>
              <a:ext cx="487363" cy="60325"/>
            </a:xfrm>
            <a:custGeom>
              <a:avLst/>
              <a:gdLst>
                <a:gd name="T0" fmla="*/ 130 w 130"/>
                <a:gd name="T1" fmla="*/ 8 h 16"/>
                <a:gd name="T2" fmla="*/ 122 w 130"/>
                <a:gd name="T3" fmla="*/ 16 h 16"/>
                <a:gd name="T4" fmla="*/ 9 w 130"/>
                <a:gd name="T5" fmla="*/ 16 h 16"/>
                <a:gd name="T6" fmla="*/ 0 w 130"/>
                <a:gd name="T7" fmla="*/ 8 h 16"/>
                <a:gd name="T8" fmla="*/ 0 w 130"/>
                <a:gd name="T9" fmla="*/ 8 h 16"/>
                <a:gd name="T10" fmla="*/ 9 w 130"/>
                <a:gd name="T11" fmla="*/ 0 h 16"/>
                <a:gd name="T12" fmla="*/ 122 w 130"/>
                <a:gd name="T13" fmla="*/ 0 h 16"/>
                <a:gd name="T14" fmla="*/ 130 w 130"/>
                <a:gd name="T15" fmla="*/ 8 h 16"/>
                <a:gd name="T16" fmla="*/ 81 w 130"/>
                <a:gd name="T17" fmla="*/ 8 h 16"/>
                <a:gd name="T18" fmla="*/ 77 w 130"/>
                <a:gd name="T19" fmla="*/ 4 h 16"/>
                <a:gd name="T20" fmla="*/ 53 w 130"/>
                <a:gd name="T21" fmla="*/ 4 h 16"/>
                <a:gd name="T22" fmla="*/ 49 w 130"/>
                <a:gd name="T23" fmla="*/ 8 h 16"/>
                <a:gd name="T24" fmla="*/ 49 w 130"/>
                <a:gd name="T25" fmla="*/ 8 h 16"/>
                <a:gd name="T26" fmla="*/ 53 w 130"/>
                <a:gd name="T27" fmla="*/ 12 h 16"/>
                <a:gd name="T28" fmla="*/ 77 w 130"/>
                <a:gd name="T29" fmla="*/ 12 h 16"/>
                <a:gd name="T30" fmla="*/ 81 w 130"/>
                <a:gd name="T31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0" h="16">
                  <a:moveTo>
                    <a:pt x="130" y="8"/>
                  </a:moveTo>
                  <a:cubicBezTo>
                    <a:pt x="130" y="13"/>
                    <a:pt x="127" y="16"/>
                    <a:pt x="122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4" y="16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7" y="0"/>
                    <a:pt x="130" y="4"/>
                    <a:pt x="130" y="8"/>
                  </a:cubicBezTo>
                  <a:close/>
                  <a:moveTo>
                    <a:pt x="81" y="8"/>
                  </a:moveTo>
                  <a:cubicBezTo>
                    <a:pt x="81" y="6"/>
                    <a:pt x="80" y="4"/>
                    <a:pt x="77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49" y="6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11"/>
                    <a:pt x="51" y="12"/>
                    <a:pt x="53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80" y="12"/>
                    <a:pt x="81" y="11"/>
                    <a:pt x="8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99063" y="2239963"/>
              <a:ext cx="473075" cy="349250"/>
            </a:xfrm>
            <a:custGeom>
              <a:avLst/>
              <a:gdLst>
                <a:gd name="T0" fmla="*/ 99 w 126"/>
                <a:gd name="T1" fmla="*/ 93 h 93"/>
                <a:gd name="T2" fmla="*/ 27 w 126"/>
                <a:gd name="T3" fmla="*/ 93 h 93"/>
                <a:gd name="T4" fmla="*/ 0 w 126"/>
                <a:gd name="T5" fmla="*/ 66 h 93"/>
                <a:gd name="T6" fmla="*/ 0 w 126"/>
                <a:gd name="T7" fmla="*/ 27 h 93"/>
                <a:gd name="T8" fmla="*/ 27 w 126"/>
                <a:gd name="T9" fmla="*/ 0 h 93"/>
                <a:gd name="T10" fmla="*/ 99 w 126"/>
                <a:gd name="T11" fmla="*/ 0 h 93"/>
                <a:gd name="T12" fmla="*/ 126 w 126"/>
                <a:gd name="T13" fmla="*/ 27 h 93"/>
                <a:gd name="T14" fmla="*/ 126 w 126"/>
                <a:gd name="T15" fmla="*/ 66 h 93"/>
                <a:gd name="T16" fmla="*/ 99 w 126"/>
                <a:gd name="T17" fmla="*/ 93 h 93"/>
                <a:gd name="T18" fmla="*/ 27 w 126"/>
                <a:gd name="T19" fmla="*/ 11 h 93"/>
                <a:gd name="T20" fmla="*/ 10 w 126"/>
                <a:gd name="T21" fmla="*/ 27 h 93"/>
                <a:gd name="T22" fmla="*/ 10 w 126"/>
                <a:gd name="T23" fmla="*/ 66 h 93"/>
                <a:gd name="T24" fmla="*/ 27 w 126"/>
                <a:gd name="T25" fmla="*/ 83 h 93"/>
                <a:gd name="T26" fmla="*/ 99 w 126"/>
                <a:gd name="T27" fmla="*/ 83 h 93"/>
                <a:gd name="T28" fmla="*/ 116 w 126"/>
                <a:gd name="T29" fmla="*/ 66 h 93"/>
                <a:gd name="T30" fmla="*/ 116 w 126"/>
                <a:gd name="T31" fmla="*/ 27 h 93"/>
                <a:gd name="T32" fmla="*/ 99 w 126"/>
                <a:gd name="T33" fmla="*/ 11 h 93"/>
                <a:gd name="T34" fmla="*/ 27 w 126"/>
                <a:gd name="T35" fmla="*/ 1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6" h="93">
                  <a:moveTo>
                    <a:pt x="99" y="93"/>
                  </a:moveTo>
                  <a:cubicBezTo>
                    <a:pt x="27" y="93"/>
                    <a:pt x="27" y="93"/>
                    <a:pt x="27" y="93"/>
                  </a:cubicBezTo>
                  <a:cubicBezTo>
                    <a:pt x="12" y="93"/>
                    <a:pt x="0" y="81"/>
                    <a:pt x="0" y="6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14" y="0"/>
                    <a:pt x="126" y="12"/>
                    <a:pt x="126" y="27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6" y="81"/>
                    <a:pt x="114" y="93"/>
                    <a:pt x="99" y="93"/>
                  </a:cubicBezTo>
                  <a:close/>
                  <a:moveTo>
                    <a:pt x="27" y="11"/>
                  </a:moveTo>
                  <a:cubicBezTo>
                    <a:pt x="18" y="11"/>
                    <a:pt x="10" y="18"/>
                    <a:pt x="10" y="2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76"/>
                    <a:pt x="18" y="83"/>
                    <a:pt x="27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109" y="83"/>
                    <a:pt x="116" y="76"/>
                    <a:pt x="116" y="66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8"/>
                    <a:pt x="109" y="11"/>
                    <a:pt x="99" y="11"/>
                  </a:cubicBezTo>
                  <a:lnTo>
                    <a:pt x="27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6550" y="2360613"/>
              <a:ext cx="131763" cy="127000"/>
            </a:xfrm>
            <a:custGeom>
              <a:avLst/>
              <a:gdLst>
                <a:gd name="T0" fmla="*/ 29 w 35"/>
                <a:gd name="T1" fmla="*/ 6 h 34"/>
                <a:gd name="T2" fmla="*/ 2 w 35"/>
                <a:gd name="T3" fmla="*/ 0 h 34"/>
                <a:gd name="T4" fmla="*/ 0 w 35"/>
                <a:gd name="T5" fmla="*/ 2 h 34"/>
                <a:gd name="T6" fmla="*/ 6 w 35"/>
                <a:gd name="T7" fmla="*/ 29 h 34"/>
                <a:gd name="T8" fmla="*/ 9 w 35"/>
                <a:gd name="T9" fmla="*/ 31 h 34"/>
                <a:gd name="T10" fmla="*/ 15 w 35"/>
                <a:gd name="T11" fmla="*/ 25 h 34"/>
                <a:gd name="T12" fmla="*/ 25 w 35"/>
                <a:gd name="T13" fmla="*/ 34 h 34"/>
                <a:gd name="T14" fmla="*/ 35 w 35"/>
                <a:gd name="T15" fmla="*/ 25 h 34"/>
                <a:gd name="T16" fmla="*/ 25 w 35"/>
                <a:gd name="T17" fmla="*/ 15 h 34"/>
                <a:gd name="T18" fmla="*/ 31 w 35"/>
                <a:gd name="T19" fmla="*/ 9 h 34"/>
                <a:gd name="T20" fmla="*/ 29 w 35"/>
                <a:gd name="T21" fmla="*/ 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34">
                  <a:moveTo>
                    <a:pt x="29" y="6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31"/>
                    <a:pt x="8" y="32"/>
                    <a:pt x="9" y="31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8"/>
                    <a:pt x="31" y="6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58" name="出自【趣你的PPT】(微信:qunideppt)：最优质的PPT资源库"/>
          <p:cNvSpPr txBox="1"/>
          <p:nvPr/>
        </p:nvSpPr>
        <p:spPr>
          <a:xfrm>
            <a:off x="5010883" y="4030637"/>
            <a:ext cx="2250565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8337462" y="2072640"/>
            <a:ext cx="3035476" cy="3048000"/>
          </a:xfrm>
          <a:custGeom>
            <a:avLst/>
            <a:gdLst>
              <a:gd name="T0" fmla="*/ 200 w 261"/>
              <a:gd name="T1" fmla="*/ 122 h 262"/>
              <a:gd name="T2" fmla="*/ 128 w 261"/>
              <a:gd name="T3" fmla="*/ 50 h 262"/>
              <a:gd name="T4" fmla="*/ 147 w 261"/>
              <a:gd name="T5" fmla="*/ 1 h 262"/>
              <a:gd name="T6" fmla="*/ 131 w 261"/>
              <a:gd name="T7" fmla="*/ 0 h 262"/>
              <a:gd name="T8" fmla="*/ 0 w 261"/>
              <a:gd name="T9" fmla="*/ 131 h 262"/>
              <a:gd name="T10" fmla="*/ 131 w 261"/>
              <a:gd name="T11" fmla="*/ 262 h 262"/>
              <a:gd name="T12" fmla="*/ 261 w 261"/>
              <a:gd name="T13" fmla="*/ 131 h 262"/>
              <a:gd name="T14" fmla="*/ 256 w 261"/>
              <a:gd name="T15" fmla="*/ 96 h 262"/>
              <a:gd name="T16" fmla="*/ 200 w 261"/>
              <a:gd name="T17" fmla="*/ 12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1" h="262">
                <a:moveTo>
                  <a:pt x="200" y="122"/>
                </a:moveTo>
                <a:cubicBezTo>
                  <a:pt x="160" y="122"/>
                  <a:pt x="128" y="90"/>
                  <a:pt x="128" y="50"/>
                </a:cubicBezTo>
                <a:cubicBezTo>
                  <a:pt x="128" y="31"/>
                  <a:pt x="135" y="14"/>
                  <a:pt x="147" y="1"/>
                </a:cubicBezTo>
                <a:cubicBezTo>
                  <a:pt x="142" y="1"/>
                  <a:pt x="136" y="0"/>
                  <a:pt x="131" y="0"/>
                </a:cubicBezTo>
                <a:cubicBezTo>
                  <a:pt x="58" y="0"/>
                  <a:pt x="0" y="59"/>
                  <a:pt x="0" y="131"/>
                </a:cubicBezTo>
                <a:cubicBezTo>
                  <a:pt x="0" y="203"/>
                  <a:pt x="58" y="262"/>
                  <a:pt x="131" y="262"/>
                </a:cubicBezTo>
                <a:cubicBezTo>
                  <a:pt x="203" y="262"/>
                  <a:pt x="261" y="203"/>
                  <a:pt x="261" y="131"/>
                </a:cubicBezTo>
                <a:cubicBezTo>
                  <a:pt x="261" y="119"/>
                  <a:pt x="260" y="107"/>
                  <a:pt x="256" y="96"/>
                </a:cubicBezTo>
                <a:cubicBezTo>
                  <a:pt x="243" y="112"/>
                  <a:pt x="223" y="122"/>
                  <a:pt x="200" y="1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8845462" y="2859600"/>
            <a:ext cx="652380" cy="609600"/>
            <a:chOff x="2163763" y="828675"/>
            <a:chExt cx="484187" cy="452438"/>
          </a:xfrm>
          <a:solidFill>
            <a:schemeClr val="bg1"/>
          </a:solidFill>
        </p:grpSpPr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63763" y="981075"/>
              <a:ext cx="484187" cy="300038"/>
            </a:xfrm>
            <a:custGeom>
              <a:avLst/>
              <a:gdLst>
                <a:gd name="T0" fmla="*/ 115 w 129"/>
                <a:gd name="T1" fmla="*/ 0 h 80"/>
                <a:gd name="T2" fmla="*/ 14 w 129"/>
                <a:gd name="T3" fmla="*/ 0 h 80"/>
                <a:gd name="T4" fmla="*/ 0 w 129"/>
                <a:gd name="T5" fmla="*/ 14 h 80"/>
                <a:gd name="T6" fmla="*/ 0 w 129"/>
                <a:gd name="T7" fmla="*/ 66 h 80"/>
                <a:gd name="T8" fmla="*/ 14 w 129"/>
                <a:gd name="T9" fmla="*/ 80 h 80"/>
                <a:gd name="T10" fmla="*/ 115 w 129"/>
                <a:gd name="T11" fmla="*/ 80 h 80"/>
                <a:gd name="T12" fmla="*/ 129 w 129"/>
                <a:gd name="T13" fmla="*/ 66 h 80"/>
                <a:gd name="T14" fmla="*/ 129 w 129"/>
                <a:gd name="T15" fmla="*/ 14 h 80"/>
                <a:gd name="T16" fmla="*/ 115 w 129"/>
                <a:gd name="T17" fmla="*/ 0 h 80"/>
                <a:gd name="T18" fmla="*/ 121 w 129"/>
                <a:gd name="T19" fmla="*/ 66 h 80"/>
                <a:gd name="T20" fmla="*/ 113 w 129"/>
                <a:gd name="T21" fmla="*/ 74 h 80"/>
                <a:gd name="T22" fmla="*/ 17 w 129"/>
                <a:gd name="T23" fmla="*/ 74 h 80"/>
                <a:gd name="T24" fmla="*/ 9 w 129"/>
                <a:gd name="T25" fmla="*/ 66 h 80"/>
                <a:gd name="T26" fmla="*/ 9 w 129"/>
                <a:gd name="T27" fmla="*/ 14 h 80"/>
                <a:gd name="T28" fmla="*/ 17 w 129"/>
                <a:gd name="T29" fmla="*/ 6 h 80"/>
                <a:gd name="T30" fmla="*/ 113 w 129"/>
                <a:gd name="T31" fmla="*/ 6 h 80"/>
                <a:gd name="T32" fmla="*/ 121 w 129"/>
                <a:gd name="T33" fmla="*/ 14 h 80"/>
                <a:gd name="T34" fmla="*/ 121 w 129"/>
                <a:gd name="T35" fmla="*/ 6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9" h="80">
                  <a:moveTo>
                    <a:pt x="115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4"/>
                    <a:pt x="6" y="80"/>
                    <a:pt x="14" y="80"/>
                  </a:cubicBezTo>
                  <a:cubicBezTo>
                    <a:pt x="115" y="80"/>
                    <a:pt x="115" y="80"/>
                    <a:pt x="115" y="80"/>
                  </a:cubicBezTo>
                  <a:cubicBezTo>
                    <a:pt x="123" y="80"/>
                    <a:pt x="129" y="74"/>
                    <a:pt x="129" y="66"/>
                  </a:cubicBezTo>
                  <a:cubicBezTo>
                    <a:pt x="129" y="14"/>
                    <a:pt x="129" y="14"/>
                    <a:pt x="129" y="14"/>
                  </a:cubicBezTo>
                  <a:cubicBezTo>
                    <a:pt x="129" y="6"/>
                    <a:pt x="123" y="0"/>
                    <a:pt x="115" y="0"/>
                  </a:cubicBezTo>
                  <a:close/>
                  <a:moveTo>
                    <a:pt x="121" y="66"/>
                  </a:moveTo>
                  <a:cubicBezTo>
                    <a:pt x="121" y="70"/>
                    <a:pt x="117" y="74"/>
                    <a:pt x="113" y="74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2" y="74"/>
                    <a:pt x="9" y="70"/>
                    <a:pt x="9" y="66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0"/>
                    <a:pt x="12" y="6"/>
                    <a:pt x="17" y="6"/>
                  </a:cubicBezTo>
                  <a:cubicBezTo>
                    <a:pt x="113" y="6"/>
                    <a:pt x="113" y="6"/>
                    <a:pt x="113" y="6"/>
                  </a:cubicBezTo>
                  <a:cubicBezTo>
                    <a:pt x="117" y="6"/>
                    <a:pt x="121" y="10"/>
                    <a:pt x="121" y="14"/>
                  </a:cubicBezTo>
                  <a:lnTo>
                    <a:pt x="121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5525" y="1176338"/>
              <a:ext cx="220662" cy="66675"/>
            </a:xfrm>
            <a:custGeom>
              <a:avLst/>
              <a:gdLst>
                <a:gd name="T0" fmla="*/ 55 w 59"/>
                <a:gd name="T1" fmla="*/ 0 h 18"/>
                <a:gd name="T2" fmla="*/ 4 w 59"/>
                <a:gd name="T3" fmla="*/ 0 h 18"/>
                <a:gd name="T4" fmla="*/ 0 w 59"/>
                <a:gd name="T5" fmla="*/ 4 h 18"/>
                <a:gd name="T6" fmla="*/ 0 w 59"/>
                <a:gd name="T7" fmla="*/ 14 h 18"/>
                <a:gd name="T8" fmla="*/ 4 w 59"/>
                <a:gd name="T9" fmla="*/ 18 h 18"/>
                <a:gd name="T10" fmla="*/ 55 w 59"/>
                <a:gd name="T11" fmla="*/ 18 h 18"/>
                <a:gd name="T12" fmla="*/ 59 w 59"/>
                <a:gd name="T13" fmla="*/ 14 h 18"/>
                <a:gd name="T14" fmla="*/ 59 w 59"/>
                <a:gd name="T15" fmla="*/ 4 h 18"/>
                <a:gd name="T16" fmla="*/ 55 w 59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8">
                  <a:moveTo>
                    <a:pt x="5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8" y="18"/>
                    <a:pt x="59" y="16"/>
                    <a:pt x="59" y="1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2"/>
                    <a:pt x="58" y="0"/>
                    <a:pt x="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16150" y="1096963"/>
              <a:ext cx="104775" cy="68263"/>
            </a:xfrm>
            <a:custGeom>
              <a:avLst/>
              <a:gdLst>
                <a:gd name="T0" fmla="*/ 4 w 28"/>
                <a:gd name="T1" fmla="*/ 18 h 18"/>
                <a:gd name="T2" fmla="*/ 24 w 28"/>
                <a:gd name="T3" fmla="*/ 18 h 18"/>
                <a:gd name="T4" fmla="*/ 28 w 28"/>
                <a:gd name="T5" fmla="*/ 14 h 18"/>
                <a:gd name="T6" fmla="*/ 28 w 28"/>
                <a:gd name="T7" fmla="*/ 4 h 18"/>
                <a:gd name="T8" fmla="*/ 24 w 28"/>
                <a:gd name="T9" fmla="*/ 0 h 18"/>
                <a:gd name="T10" fmla="*/ 4 w 28"/>
                <a:gd name="T11" fmla="*/ 0 h 18"/>
                <a:gd name="T12" fmla="*/ 0 w 28"/>
                <a:gd name="T13" fmla="*/ 4 h 18"/>
                <a:gd name="T14" fmla="*/ 0 w 28"/>
                <a:gd name="T15" fmla="*/ 14 h 18"/>
                <a:gd name="T16" fmla="*/ 4 w 28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8">
                  <a:moveTo>
                    <a:pt x="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6" y="18"/>
                    <a:pt x="28" y="16"/>
                    <a:pt x="28" y="1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32063" y="1176338"/>
              <a:ext cx="63500" cy="66675"/>
            </a:xfrm>
            <a:custGeom>
              <a:avLst/>
              <a:gdLst>
                <a:gd name="T0" fmla="*/ 13 w 17"/>
                <a:gd name="T1" fmla="*/ 0 h 18"/>
                <a:gd name="T2" fmla="*/ 4 w 17"/>
                <a:gd name="T3" fmla="*/ 0 h 18"/>
                <a:gd name="T4" fmla="*/ 0 w 17"/>
                <a:gd name="T5" fmla="*/ 4 h 18"/>
                <a:gd name="T6" fmla="*/ 0 w 17"/>
                <a:gd name="T7" fmla="*/ 14 h 18"/>
                <a:gd name="T8" fmla="*/ 4 w 17"/>
                <a:gd name="T9" fmla="*/ 18 h 18"/>
                <a:gd name="T10" fmla="*/ 13 w 17"/>
                <a:gd name="T11" fmla="*/ 18 h 18"/>
                <a:gd name="T12" fmla="*/ 17 w 17"/>
                <a:gd name="T13" fmla="*/ 14 h 18"/>
                <a:gd name="T14" fmla="*/ 17 w 17"/>
                <a:gd name="T15" fmla="*/ 4 h 18"/>
                <a:gd name="T16" fmla="*/ 13 w 17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1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6" y="18"/>
                    <a:pt x="17" y="16"/>
                    <a:pt x="17" y="1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6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16150" y="1176338"/>
              <a:ext cx="63500" cy="66675"/>
            </a:xfrm>
            <a:custGeom>
              <a:avLst/>
              <a:gdLst>
                <a:gd name="T0" fmla="*/ 14 w 17"/>
                <a:gd name="T1" fmla="*/ 0 h 18"/>
                <a:gd name="T2" fmla="*/ 4 w 17"/>
                <a:gd name="T3" fmla="*/ 0 h 18"/>
                <a:gd name="T4" fmla="*/ 0 w 17"/>
                <a:gd name="T5" fmla="*/ 4 h 18"/>
                <a:gd name="T6" fmla="*/ 0 w 17"/>
                <a:gd name="T7" fmla="*/ 14 h 18"/>
                <a:gd name="T8" fmla="*/ 4 w 17"/>
                <a:gd name="T9" fmla="*/ 18 h 18"/>
                <a:gd name="T10" fmla="*/ 14 w 17"/>
                <a:gd name="T11" fmla="*/ 18 h 18"/>
                <a:gd name="T12" fmla="*/ 17 w 17"/>
                <a:gd name="T13" fmla="*/ 14 h 18"/>
                <a:gd name="T14" fmla="*/ 17 w 17"/>
                <a:gd name="T15" fmla="*/ 4 h 18"/>
                <a:gd name="T16" fmla="*/ 14 w 17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1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6" y="18"/>
                    <a:pt x="17" y="16"/>
                    <a:pt x="17" y="1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6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36800" y="1096963"/>
              <a:ext cx="63500" cy="68263"/>
            </a:xfrm>
            <a:custGeom>
              <a:avLst/>
              <a:gdLst>
                <a:gd name="T0" fmla="*/ 3 w 17"/>
                <a:gd name="T1" fmla="*/ 0 h 18"/>
                <a:gd name="T2" fmla="*/ 0 w 17"/>
                <a:gd name="T3" fmla="*/ 4 h 18"/>
                <a:gd name="T4" fmla="*/ 0 w 17"/>
                <a:gd name="T5" fmla="*/ 14 h 18"/>
                <a:gd name="T6" fmla="*/ 3 w 17"/>
                <a:gd name="T7" fmla="*/ 18 h 18"/>
                <a:gd name="T8" fmla="*/ 13 w 17"/>
                <a:gd name="T9" fmla="*/ 18 h 18"/>
                <a:gd name="T10" fmla="*/ 17 w 17"/>
                <a:gd name="T11" fmla="*/ 14 h 18"/>
                <a:gd name="T12" fmla="*/ 17 w 17"/>
                <a:gd name="T13" fmla="*/ 4 h 18"/>
                <a:gd name="T14" fmla="*/ 13 w 17"/>
                <a:gd name="T15" fmla="*/ 0 h 18"/>
                <a:gd name="T16" fmla="*/ 3 w 17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3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1" y="18"/>
                    <a:pt x="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5" y="18"/>
                    <a:pt x="17" y="16"/>
                    <a:pt x="17" y="1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93963" y="1096963"/>
              <a:ext cx="101600" cy="68263"/>
            </a:xfrm>
            <a:custGeom>
              <a:avLst/>
              <a:gdLst>
                <a:gd name="T0" fmla="*/ 23 w 27"/>
                <a:gd name="T1" fmla="*/ 0 h 18"/>
                <a:gd name="T2" fmla="*/ 3 w 27"/>
                <a:gd name="T3" fmla="*/ 0 h 18"/>
                <a:gd name="T4" fmla="*/ 0 w 27"/>
                <a:gd name="T5" fmla="*/ 4 h 18"/>
                <a:gd name="T6" fmla="*/ 0 w 27"/>
                <a:gd name="T7" fmla="*/ 14 h 18"/>
                <a:gd name="T8" fmla="*/ 3 w 27"/>
                <a:gd name="T9" fmla="*/ 18 h 18"/>
                <a:gd name="T10" fmla="*/ 23 w 27"/>
                <a:gd name="T11" fmla="*/ 18 h 18"/>
                <a:gd name="T12" fmla="*/ 27 w 27"/>
                <a:gd name="T13" fmla="*/ 14 h 18"/>
                <a:gd name="T14" fmla="*/ 27 w 27"/>
                <a:gd name="T15" fmla="*/ 4 h 18"/>
                <a:gd name="T16" fmla="*/ 23 w 27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18">
                  <a:moveTo>
                    <a:pt x="2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1" y="18"/>
                    <a:pt x="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6" y="18"/>
                    <a:pt x="27" y="16"/>
                    <a:pt x="27" y="1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6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14588" y="1096963"/>
              <a:ext cx="65087" cy="68263"/>
            </a:xfrm>
            <a:custGeom>
              <a:avLst/>
              <a:gdLst>
                <a:gd name="T0" fmla="*/ 3 w 17"/>
                <a:gd name="T1" fmla="*/ 0 h 18"/>
                <a:gd name="T2" fmla="*/ 0 w 17"/>
                <a:gd name="T3" fmla="*/ 4 h 18"/>
                <a:gd name="T4" fmla="*/ 0 w 17"/>
                <a:gd name="T5" fmla="*/ 14 h 18"/>
                <a:gd name="T6" fmla="*/ 3 w 17"/>
                <a:gd name="T7" fmla="*/ 18 h 18"/>
                <a:gd name="T8" fmla="*/ 13 w 17"/>
                <a:gd name="T9" fmla="*/ 18 h 18"/>
                <a:gd name="T10" fmla="*/ 17 w 17"/>
                <a:gd name="T11" fmla="*/ 14 h 18"/>
                <a:gd name="T12" fmla="*/ 17 w 17"/>
                <a:gd name="T13" fmla="*/ 4 h 18"/>
                <a:gd name="T14" fmla="*/ 13 w 17"/>
                <a:gd name="T15" fmla="*/ 0 h 18"/>
                <a:gd name="T16" fmla="*/ 3 w 17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3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1" y="18"/>
                    <a:pt x="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5" y="18"/>
                    <a:pt x="17" y="16"/>
                    <a:pt x="17" y="1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16150" y="1019175"/>
              <a:ext cx="63500" cy="66675"/>
            </a:xfrm>
            <a:custGeom>
              <a:avLst/>
              <a:gdLst>
                <a:gd name="T0" fmla="*/ 4 w 17"/>
                <a:gd name="T1" fmla="*/ 18 h 18"/>
                <a:gd name="T2" fmla="*/ 14 w 17"/>
                <a:gd name="T3" fmla="*/ 18 h 18"/>
                <a:gd name="T4" fmla="*/ 17 w 17"/>
                <a:gd name="T5" fmla="*/ 14 h 18"/>
                <a:gd name="T6" fmla="*/ 17 w 17"/>
                <a:gd name="T7" fmla="*/ 4 h 18"/>
                <a:gd name="T8" fmla="*/ 14 w 17"/>
                <a:gd name="T9" fmla="*/ 0 h 18"/>
                <a:gd name="T10" fmla="*/ 4 w 17"/>
                <a:gd name="T11" fmla="*/ 0 h 18"/>
                <a:gd name="T12" fmla="*/ 0 w 17"/>
                <a:gd name="T13" fmla="*/ 4 h 18"/>
                <a:gd name="T14" fmla="*/ 0 w 17"/>
                <a:gd name="T15" fmla="*/ 14 h 18"/>
                <a:gd name="T16" fmla="*/ 4 w 17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4" y="18"/>
                  </a:moveTo>
                  <a:cubicBezTo>
                    <a:pt x="14" y="18"/>
                    <a:pt x="14" y="18"/>
                    <a:pt x="14" y="18"/>
                  </a:cubicBezTo>
                  <a:cubicBezTo>
                    <a:pt x="16" y="18"/>
                    <a:pt x="17" y="16"/>
                    <a:pt x="17" y="1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6" y="0"/>
                    <a:pt x="1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5525" y="1019175"/>
              <a:ext cx="63500" cy="66675"/>
            </a:xfrm>
            <a:custGeom>
              <a:avLst/>
              <a:gdLst>
                <a:gd name="T0" fmla="*/ 4 w 17"/>
                <a:gd name="T1" fmla="*/ 18 h 18"/>
                <a:gd name="T2" fmla="*/ 13 w 17"/>
                <a:gd name="T3" fmla="*/ 18 h 18"/>
                <a:gd name="T4" fmla="*/ 17 w 17"/>
                <a:gd name="T5" fmla="*/ 14 h 18"/>
                <a:gd name="T6" fmla="*/ 17 w 17"/>
                <a:gd name="T7" fmla="*/ 4 h 18"/>
                <a:gd name="T8" fmla="*/ 13 w 17"/>
                <a:gd name="T9" fmla="*/ 0 h 18"/>
                <a:gd name="T10" fmla="*/ 4 w 17"/>
                <a:gd name="T11" fmla="*/ 0 h 18"/>
                <a:gd name="T12" fmla="*/ 0 w 17"/>
                <a:gd name="T13" fmla="*/ 4 h 18"/>
                <a:gd name="T14" fmla="*/ 0 w 17"/>
                <a:gd name="T15" fmla="*/ 14 h 18"/>
                <a:gd name="T16" fmla="*/ 4 w 17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4" y="18"/>
                  </a:moveTo>
                  <a:cubicBezTo>
                    <a:pt x="13" y="18"/>
                    <a:pt x="13" y="18"/>
                    <a:pt x="13" y="18"/>
                  </a:cubicBezTo>
                  <a:cubicBezTo>
                    <a:pt x="16" y="18"/>
                    <a:pt x="17" y="16"/>
                    <a:pt x="17" y="1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6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3313" y="1019175"/>
              <a:ext cx="65087" cy="66675"/>
            </a:xfrm>
            <a:custGeom>
              <a:avLst/>
              <a:gdLst>
                <a:gd name="T0" fmla="*/ 4 w 17"/>
                <a:gd name="T1" fmla="*/ 18 h 18"/>
                <a:gd name="T2" fmla="*/ 13 w 17"/>
                <a:gd name="T3" fmla="*/ 18 h 18"/>
                <a:gd name="T4" fmla="*/ 17 w 17"/>
                <a:gd name="T5" fmla="*/ 14 h 18"/>
                <a:gd name="T6" fmla="*/ 17 w 17"/>
                <a:gd name="T7" fmla="*/ 4 h 18"/>
                <a:gd name="T8" fmla="*/ 13 w 17"/>
                <a:gd name="T9" fmla="*/ 0 h 18"/>
                <a:gd name="T10" fmla="*/ 4 w 17"/>
                <a:gd name="T11" fmla="*/ 0 h 18"/>
                <a:gd name="T12" fmla="*/ 0 w 17"/>
                <a:gd name="T13" fmla="*/ 4 h 18"/>
                <a:gd name="T14" fmla="*/ 0 w 17"/>
                <a:gd name="T15" fmla="*/ 14 h 18"/>
                <a:gd name="T16" fmla="*/ 4 w 17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4" y="18"/>
                  </a:moveTo>
                  <a:cubicBezTo>
                    <a:pt x="13" y="18"/>
                    <a:pt x="13" y="18"/>
                    <a:pt x="13" y="18"/>
                  </a:cubicBezTo>
                  <a:cubicBezTo>
                    <a:pt x="16" y="18"/>
                    <a:pt x="17" y="16"/>
                    <a:pt x="17" y="1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6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52688" y="1019175"/>
              <a:ext cx="63500" cy="66675"/>
            </a:xfrm>
            <a:custGeom>
              <a:avLst/>
              <a:gdLst>
                <a:gd name="T0" fmla="*/ 4 w 17"/>
                <a:gd name="T1" fmla="*/ 18 h 18"/>
                <a:gd name="T2" fmla="*/ 13 w 17"/>
                <a:gd name="T3" fmla="*/ 18 h 18"/>
                <a:gd name="T4" fmla="*/ 17 w 17"/>
                <a:gd name="T5" fmla="*/ 14 h 18"/>
                <a:gd name="T6" fmla="*/ 17 w 17"/>
                <a:gd name="T7" fmla="*/ 4 h 18"/>
                <a:gd name="T8" fmla="*/ 13 w 17"/>
                <a:gd name="T9" fmla="*/ 0 h 18"/>
                <a:gd name="T10" fmla="*/ 4 w 17"/>
                <a:gd name="T11" fmla="*/ 0 h 18"/>
                <a:gd name="T12" fmla="*/ 0 w 17"/>
                <a:gd name="T13" fmla="*/ 4 h 18"/>
                <a:gd name="T14" fmla="*/ 0 w 17"/>
                <a:gd name="T15" fmla="*/ 14 h 18"/>
                <a:gd name="T16" fmla="*/ 4 w 17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4" y="18"/>
                  </a:moveTo>
                  <a:cubicBezTo>
                    <a:pt x="13" y="18"/>
                    <a:pt x="13" y="18"/>
                    <a:pt x="13" y="18"/>
                  </a:cubicBezTo>
                  <a:cubicBezTo>
                    <a:pt x="16" y="18"/>
                    <a:pt x="17" y="16"/>
                    <a:pt x="17" y="1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6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32063" y="1019175"/>
              <a:ext cx="63500" cy="66675"/>
            </a:xfrm>
            <a:custGeom>
              <a:avLst/>
              <a:gdLst>
                <a:gd name="T0" fmla="*/ 13 w 17"/>
                <a:gd name="T1" fmla="*/ 0 h 18"/>
                <a:gd name="T2" fmla="*/ 4 w 17"/>
                <a:gd name="T3" fmla="*/ 0 h 18"/>
                <a:gd name="T4" fmla="*/ 0 w 17"/>
                <a:gd name="T5" fmla="*/ 4 h 18"/>
                <a:gd name="T6" fmla="*/ 0 w 17"/>
                <a:gd name="T7" fmla="*/ 14 h 18"/>
                <a:gd name="T8" fmla="*/ 4 w 17"/>
                <a:gd name="T9" fmla="*/ 18 h 18"/>
                <a:gd name="T10" fmla="*/ 13 w 17"/>
                <a:gd name="T11" fmla="*/ 18 h 18"/>
                <a:gd name="T12" fmla="*/ 17 w 17"/>
                <a:gd name="T13" fmla="*/ 14 h 18"/>
                <a:gd name="T14" fmla="*/ 17 w 17"/>
                <a:gd name="T15" fmla="*/ 4 h 18"/>
                <a:gd name="T16" fmla="*/ 13 w 17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8">
                  <a:moveTo>
                    <a:pt x="1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6" y="18"/>
                    <a:pt x="17" y="16"/>
                    <a:pt x="17" y="1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6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8075" y="865188"/>
              <a:ext cx="250825" cy="131763"/>
            </a:xfrm>
            <a:custGeom>
              <a:avLst/>
              <a:gdLst>
                <a:gd name="T0" fmla="*/ 11 w 67"/>
                <a:gd name="T1" fmla="*/ 35 h 35"/>
                <a:gd name="T2" fmla="*/ 5 w 67"/>
                <a:gd name="T3" fmla="*/ 35 h 35"/>
                <a:gd name="T4" fmla="*/ 24 w 67"/>
                <a:gd name="T5" fmla="*/ 16 h 35"/>
                <a:gd name="T6" fmla="*/ 48 w 67"/>
                <a:gd name="T7" fmla="*/ 16 h 35"/>
                <a:gd name="T8" fmla="*/ 61 w 67"/>
                <a:gd name="T9" fmla="*/ 11 h 35"/>
                <a:gd name="T10" fmla="*/ 48 w 67"/>
                <a:gd name="T11" fmla="*/ 6 h 35"/>
                <a:gd name="T12" fmla="*/ 0 w 67"/>
                <a:gd name="T13" fmla="*/ 6 h 35"/>
                <a:gd name="T14" fmla="*/ 0 w 67"/>
                <a:gd name="T15" fmla="*/ 0 h 35"/>
                <a:gd name="T16" fmla="*/ 48 w 67"/>
                <a:gd name="T17" fmla="*/ 0 h 35"/>
                <a:gd name="T18" fmla="*/ 67 w 67"/>
                <a:gd name="T19" fmla="*/ 11 h 35"/>
                <a:gd name="T20" fmla="*/ 48 w 67"/>
                <a:gd name="T21" fmla="*/ 22 h 35"/>
                <a:gd name="T22" fmla="*/ 24 w 67"/>
                <a:gd name="T23" fmla="*/ 22 h 35"/>
                <a:gd name="T24" fmla="*/ 11 w 67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35">
                  <a:moveTo>
                    <a:pt x="11" y="35"/>
                  </a:moveTo>
                  <a:cubicBezTo>
                    <a:pt x="5" y="35"/>
                    <a:pt x="5" y="35"/>
                    <a:pt x="5" y="35"/>
                  </a:cubicBezTo>
                  <a:cubicBezTo>
                    <a:pt x="5" y="28"/>
                    <a:pt x="9" y="16"/>
                    <a:pt x="24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52" y="16"/>
                    <a:pt x="61" y="15"/>
                    <a:pt x="61" y="11"/>
                  </a:cubicBezTo>
                  <a:cubicBezTo>
                    <a:pt x="61" y="7"/>
                    <a:pt x="58" y="6"/>
                    <a:pt x="48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7" y="0"/>
                    <a:pt x="67" y="11"/>
                  </a:cubicBezTo>
                  <a:cubicBezTo>
                    <a:pt x="67" y="22"/>
                    <a:pt x="50" y="22"/>
                    <a:pt x="48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11" y="22"/>
                    <a:pt x="11" y="35"/>
                    <a:pt x="1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57425" y="828675"/>
              <a:ext cx="120650" cy="92075"/>
            </a:xfrm>
            <a:custGeom>
              <a:avLst/>
              <a:gdLst>
                <a:gd name="T0" fmla="*/ 11 w 32"/>
                <a:gd name="T1" fmla="*/ 6 h 25"/>
                <a:gd name="T2" fmla="*/ 0 w 32"/>
                <a:gd name="T3" fmla="*/ 6 h 25"/>
                <a:gd name="T4" fmla="*/ 0 w 32"/>
                <a:gd name="T5" fmla="*/ 19 h 25"/>
                <a:gd name="T6" fmla="*/ 11 w 32"/>
                <a:gd name="T7" fmla="*/ 19 h 25"/>
                <a:gd name="T8" fmla="*/ 11 w 32"/>
                <a:gd name="T9" fmla="*/ 25 h 25"/>
                <a:gd name="T10" fmla="*/ 28 w 32"/>
                <a:gd name="T11" fmla="*/ 25 h 25"/>
                <a:gd name="T12" fmla="*/ 32 w 32"/>
                <a:gd name="T13" fmla="*/ 21 h 25"/>
                <a:gd name="T14" fmla="*/ 32 w 32"/>
                <a:gd name="T15" fmla="*/ 4 h 25"/>
                <a:gd name="T16" fmla="*/ 28 w 32"/>
                <a:gd name="T17" fmla="*/ 0 h 25"/>
                <a:gd name="T18" fmla="*/ 11 w 32"/>
                <a:gd name="T19" fmla="*/ 0 h 25"/>
                <a:gd name="T20" fmla="*/ 11 w 32"/>
                <a:gd name="T21" fmla="*/ 6 h 25"/>
                <a:gd name="T22" fmla="*/ 5 w 32"/>
                <a:gd name="T23" fmla="*/ 11 h 25"/>
                <a:gd name="T24" fmla="*/ 5 w 32"/>
                <a:gd name="T25" fmla="*/ 8 h 25"/>
                <a:gd name="T26" fmla="*/ 8 w 32"/>
                <a:gd name="T27" fmla="*/ 8 h 25"/>
                <a:gd name="T28" fmla="*/ 8 w 32"/>
                <a:gd name="T29" fmla="*/ 11 h 25"/>
                <a:gd name="T30" fmla="*/ 5 w 32"/>
                <a:gd name="T31" fmla="*/ 11 h 25"/>
                <a:gd name="T32" fmla="*/ 5 w 32"/>
                <a:gd name="T33" fmla="*/ 17 h 25"/>
                <a:gd name="T34" fmla="*/ 5 w 32"/>
                <a:gd name="T35" fmla="*/ 14 h 25"/>
                <a:gd name="T36" fmla="*/ 8 w 32"/>
                <a:gd name="T37" fmla="*/ 14 h 25"/>
                <a:gd name="T38" fmla="*/ 8 w 32"/>
                <a:gd name="T39" fmla="*/ 17 h 25"/>
                <a:gd name="T40" fmla="*/ 5 w 32"/>
                <a:gd name="T41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25">
                  <a:moveTo>
                    <a:pt x="11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2" y="23"/>
                    <a:pt x="32" y="21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2"/>
                    <a:pt x="30" y="0"/>
                    <a:pt x="28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1" y="6"/>
                  </a:lnTo>
                  <a:close/>
                  <a:moveTo>
                    <a:pt x="5" y="11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5" y="11"/>
                  </a:lnTo>
                  <a:close/>
                  <a:moveTo>
                    <a:pt x="5" y="17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7"/>
                    <a:pt x="8" y="17"/>
                    <a:pt x="8" y="17"/>
                  </a:cubicBezTo>
                  <a:lnTo>
                    <a:pt x="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60" name="出自【趣你的PPT】(微信:qunideppt)：最优质的PPT资源库"/>
          <p:cNvSpPr txBox="1"/>
          <p:nvPr/>
        </p:nvSpPr>
        <p:spPr>
          <a:xfrm>
            <a:off x="8689061" y="4017496"/>
            <a:ext cx="2250565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5686075" y="3638439"/>
            <a:ext cx="900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技术二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9427257" y="3596640"/>
            <a:ext cx="900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技术三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755201" y="302192"/>
            <a:ext cx="233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关键技术</a:t>
            </a: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4437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 flipV="1">
            <a:off x="9078901" y="1562360"/>
            <a:ext cx="2116101" cy="2116101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16200000">
            <a:off x="9071764" y="3758660"/>
            <a:ext cx="1262761" cy="1262761"/>
          </a:xfrm>
          <a:prstGeom prst="teardrop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rot="5400000">
            <a:off x="6885548" y="1555223"/>
            <a:ext cx="2123238" cy="2123238"/>
          </a:xfrm>
          <a:prstGeom prst="teardrop">
            <a:avLst/>
          </a:prstGeom>
          <a:noFill/>
          <a:ln w="317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6885548" y="3758660"/>
            <a:ext cx="2123238" cy="2123238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5400000">
            <a:off x="7562452" y="2232127"/>
            <a:ext cx="1446334" cy="1446334"/>
          </a:xfrm>
          <a:prstGeom prst="teardrop">
            <a:avLst/>
          </a:prstGeom>
          <a:solidFill>
            <a:schemeClr val="accent2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 bwMode="auto">
          <a:xfrm>
            <a:off x="996999" y="1502597"/>
            <a:ext cx="574692" cy="57476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square" lIns="37143" tIns="18572" rIns="37143" bIns="1857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2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708426" y="1346459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难点一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1828180" y="1729630"/>
            <a:ext cx="367602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 bwMode="auto">
          <a:xfrm>
            <a:off x="996999" y="2788317"/>
            <a:ext cx="574692" cy="5747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37143" tIns="18572" rIns="37143" bIns="1857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2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708426" y="2632180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难点二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828180" y="3015351"/>
            <a:ext cx="367602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 bwMode="auto">
          <a:xfrm>
            <a:off x="996999" y="4074039"/>
            <a:ext cx="574692" cy="57476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square" lIns="37143" tIns="18572" rIns="37143" bIns="1857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2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708426" y="3917901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难点三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828180" y="4301072"/>
            <a:ext cx="367602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 bwMode="auto">
          <a:xfrm>
            <a:off x="996999" y="5359761"/>
            <a:ext cx="574692" cy="5747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37143" tIns="18572" rIns="37143" bIns="1857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2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708426" y="5203623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难点四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828180" y="5586794"/>
            <a:ext cx="367602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grpSp>
        <p:nvGrpSpPr>
          <p:cNvPr id="28" name="Group 10出自【趣你的PPT】(微信:qunideppt)：最优质的PPT资源库"/>
          <p:cNvGrpSpPr>
            <a:grpSpLocks noChangeAspect="1"/>
          </p:cNvGrpSpPr>
          <p:nvPr/>
        </p:nvGrpSpPr>
        <p:grpSpPr>
          <a:xfrm>
            <a:off x="7947167" y="2729990"/>
            <a:ext cx="694495" cy="570722"/>
            <a:chOff x="774700" y="2073276"/>
            <a:chExt cx="481013" cy="395288"/>
          </a:xfrm>
          <a:solidFill>
            <a:schemeClr val="bg1"/>
          </a:solidFill>
        </p:grpSpPr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4700" y="2101851"/>
              <a:ext cx="419100" cy="366713"/>
            </a:xfrm>
            <a:custGeom>
              <a:avLst/>
              <a:gdLst>
                <a:gd name="T0" fmla="*/ 2249 w 2905"/>
                <a:gd name="T1" fmla="*/ 239 h 2540"/>
                <a:gd name="T2" fmla="*/ 2885 w 2905"/>
                <a:gd name="T3" fmla="*/ 968 h 2540"/>
                <a:gd name="T4" fmla="*/ 2609 w 2905"/>
                <a:gd name="T5" fmla="*/ 1645 h 2540"/>
                <a:gd name="T6" fmla="*/ 2513 w 2905"/>
                <a:gd name="T7" fmla="*/ 1837 h 2540"/>
                <a:gd name="T8" fmla="*/ 2362 w 2905"/>
                <a:gd name="T9" fmla="*/ 1977 h 2540"/>
                <a:gd name="T10" fmla="*/ 2169 w 2905"/>
                <a:gd name="T11" fmla="*/ 2102 h 2540"/>
                <a:gd name="T12" fmla="*/ 2044 w 2905"/>
                <a:gd name="T13" fmla="*/ 2294 h 2540"/>
                <a:gd name="T14" fmla="*/ 1903 w 2905"/>
                <a:gd name="T15" fmla="*/ 2444 h 2540"/>
                <a:gd name="T16" fmla="*/ 1710 w 2905"/>
                <a:gd name="T17" fmla="*/ 2540 h 2540"/>
                <a:gd name="T18" fmla="*/ 1191 w 2905"/>
                <a:gd name="T19" fmla="*/ 2359 h 2540"/>
                <a:gd name="T20" fmla="*/ 1027 w 2905"/>
                <a:gd name="T21" fmla="*/ 2380 h 2540"/>
                <a:gd name="T22" fmla="*/ 934 w 2905"/>
                <a:gd name="T23" fmla="*/ 2229 h 2540"/>
                <a:gd name="T24" fmla="*/ 907 w 2905"/>
                <a:gd name="T25" fmla="*/ 2175 h 2540"/>
                <a:gd name="T26" fmla="*/ 745 w 2905"/>
                <a:gd name="T27" fmla="*/ 2107 h 2540"/>
                <a:gd name="T28" fmla="*/ 735 w 2905"/>
                <a:gd name="T29" fmla="*/ 1941 h 2540"/>
                <a:gd name="T30" fmla="*/ 612 w 2905"/>
                <a:gd name="T31" fmla="*/ 1952 h 2540"/>
                <a:gd name="T32" fmla="*/ 495 w 2905"/>
                <a:gd name="T33" fmla="*/ 1816 h 2540"/>
                <a:gd name="T34" fmla="*/ 490 w 2905"/>
                <a:gd name="T35" fmla="*/ 1730 h 2540"/>
                <a:gd name="T36" fmla="*/ 323 w 2905"/>
                <a:gd name="T37" fmla="*/ 1690 h 2540"/>
                <a:gd name="T38" fmla="*/ 284 w 2905"/>
                <a:gd name="T39" fmla="*/ 1525 h 2540"/>
                <a:gd name="T40" fmla="*/ 0 w 2905"/>
                <a:gd name="T41" fmla="*/ 904 h 2540"/>
                <a:gd name="T42" fmla="*/ 87 w 2905"/>
                <a:gd name="T43" fmla="*/ 837 h 2540"/>
                <a:gd name="T44" fmla="*/ 629 w 2905"/>
                <a:gd name="T45" fmla="*/ 1240 h 2540"/>
                <a:gd name="T46" fmla="*/ 771 w 2905"/>
                <a:gd name="T47" fmla="*/ 1357 h 2540"/>
                <a:gd name="T48" fmla="*/ 760 w 2905"/>
                <a:gd name="T49" fmla="*/ 1479 h 2540"/>
                <a:gd name="T50" fmla="*/ 927 w 2905"/>
                <a:gd name="T51" fmla="*/ 1489 h 2540"/>
                <a:gd name="T52" fmla="*/ 996 w 2905"/>
                <a:gd name="T53" fmla="*/ 1649 h 2540"/>
                <a:gd name="T54" fmla="*/ 1050 w 2905"/>
                <a:gd name="T55" fmla="*/ 1676 h 2540"/>
                <a:gd name="T56" fmla="*/ 1201 w 2905"/>
                <a:gd name="T57" fmla="*/ 1769 h 2540"/>
                <a:gd name="T58" fmla="*/ 1181 w 2905"/>
                <a:gd name="T59" fmla="*/ 1932 h 2540"/>
                <a:gd name="T60" fmla="*/ 1344 w 2905"/>
                <a:gd name="T61" fmla="*/ 1912 h 2540"/>
                <a:gd name="T62" fmla="*/ 1438 w 2905"/>
                <a:gd name="T63" fmla="*/ 2062 h 2540"/>
                <a:gd name="T64" fmla="*/ 1716 w 2905"/>
                <a:gd name="T65" fmla="*/ 2402 h 2540"/>
                <a:gd name="T66" fmla="*/ 1809 w 2905"/>
                <a:gd name="T67" fmla="*/ 2325 h 2540"/>
                <a:gd name="T68" fmla="*/ 1567 w 2905"/>
                <a:gd name="T69" fmla="*/ 2025 h 2540"/>
                <a:gd name="T70" fmla="*/ 1633 w 2905"/>
                <a:gd name="T71" fmla="*/ 1939 h 2540"/>
                <a:gd name="T72" fmla="*/ 1936 w 2905"/>
                <a:gd name="T73" fmla="*/ 2183 h 2540"/>
                <a:gd name="T74" fmla="*/ 2029 w 2905"/>
                <a:gd name="T75" fmla="*/ 2106 h 2540"/>
                <a:gd name="T76" fmla="*/ 1786 w 2905"/>
                <a:gd name="T77" fmla="*/ 1806 h 2540"/>
                <a:gd name="T78" fmla="*/ 1853 w 2905"/>
                <a:gd name="T79" fmla="*/ 1720 h 2540"/>
                <a:gd name="T80" fmla="*/ 2156 w 2905"/>
                <a:gd name="T81" fmla="*/ 1965 h 2540"/>
                <a:gd name="T82" fmla="*/ 2249 w 2905"/>
                <a:gd name="T83" fmla="*/ 1887 h 2540"/>
                <a:gd name="T84" fmla="*/ 2006 w 2905"/>
                <a:gd name="T85" fmla="*/ 1587 h 2540"/>
                <a:gd name="T86" fmla="*/ 2074 w 2905"/>
                <a:gd name="T87" fmla="*/ 1501 h 2540"/>
                <a:gd name="T88" fmla="*/ 2377 w 2905"/>
                <a:gd name="T89" fmla="*/ 1746 h 2540"/>
                <a:gd name="T90" fmla="*/ 2469 w 2905"/>
                <a:gd name="T91" fmla="*/ 1669 h 2540"/>
                <a:gd name="T92" fmla="*/ 2438 w 2905"/>
                <a:gd name="T93" fmla="*/ 1591 h 2540"/>
                <a:gd name="T94" fmla="*/ 2295 w 2905"/>
                <a:gd name="T95" fmla="*/ 1449 h 2540"/>
                <a:gd name="T96" fmla="*/ 2062 w 2905"/>
                <a:gd name="T97" fmla="*/ 1218 h 2540"/>
                <a:gd name="T98" fmla="*/ 1813 w 2905"/>
                <a:gd name="T99" fmla="*/ 970 h 2540"/>
                <a:gd name="T100" fmla="*/ 1616 w 2905"/>
                <a:gd name="T101" fmla="*/ 775 h 2540"/>
                <a:gd name="T102" fmla="*/ 1537 w 2905"/>
                <a:gd name="T103" fmla="*/ 706 h 2540"/>
                <a:gd name="T104" fmla="*/ 1428 w 2905"/>
                <a:gd name="T105" fmla="*/ 754 h 2540"/>
                <a:gd name="T106" fmla="*/ 1226 w 2905"/>
                <a:gd name="T107" fmla="*/ 1069 h 2540"/>
                <a:gd name="T108" fmla="*/ 976 w 2905"/>
                <a:gd name="T109" fmla="*/ 1147 h 2540"/>
                <a:gd name="T110" fmla="*/ 796 w 2905"/>
                <a:gd name="T111" fmla="*/ 1004 h 2540"/>
                <a:gd name="T112" fmla="*/ 1064 w 2905"/>
                <a:gd name="T113" fmla="*/ 203 h 2540"/>
                <a:gd name="T114" fmla="*/ 1158 w 2905"/>
                <a:gd name="T115" fmla="*/ 94 h 2540"/>
                <a:gd name="T116" fmla="*/ 1338 w 2905"/>
                <a:gd name="T117" fmla="*/ 10 h 2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05" h="2540">
                  <a:moveTo>
                    <a:pt x="1451" y="0"/>
                  </a:moveTo>
                  <a:lnTo>
                    <a:pt x="1493" y="3"/>
                  </a:lnTo>
                  <a:lnTo>
                    <a:pt x="1538" y="11"/>
                  </a:lnTo>
                  <a:lnTo>
                    <a:pt x="1585" y="23"/>
                  </a:lnTo>
                  <a:lnTo>
                    <a:pt x="2221" y="222"/>
                  </a:lnTo>
                  <a:lnTo>
                    <a:pt x="2236" y="229"/>
                  </a:lnTo>
                  <a:lnTo>
                    <a:pt x="2249" y="239"/>
                  </a:lnTo>
                  <a:lnTo>
                    <a:pt x="2885" y="870"/>
                  </a:lnTo>
                  <a:lnTo>
                    <a:pt x="2896" y="886"/>
                  </a:lnTo>
                  <a:lnTo>
                    <a:pt x="2903" y="902"/>
                  </a:lnTo>
                  <a:lnTo>
                    <a:pt x="2905" y="919"/>
                  </a:lnTo>
                  <a:lnTo>
                    <a:pt x="2903" y="936"/>
                  </a:lnTo>
                  <a:lnTo>
                    <a:pt x="2896" y="954"/>
                  </a:lnTo>
                  <a:lnTo>
                    <a:pt x="2885" y="968"/>
                  </a:lnTo>
                  <a:lnTo>
                    <a:pt x="2445" y="1405"/>
                  </a:lnTo>
                  <a:lnTo>
                    <a:pt x="2552" y="1511"/>
                  </a:lnTo>
                  <a:lnTo>
                    <a:pt x="2572" y="1534"/>
                  </a:lnTo>
                  <a:lnTo>
                    <a:pt x="2588" y="1560"/>
                  </a:lnTo>
                  <a:lnTo>
                    <a:pt x="2599" y="1587"/>
                  </a:lnTo>
                  <a:lnTo>
                    <a:pt x="2606" y="1615"/>
                  </a:lnTo>
                  <a:lnTo>
                    <a:pt x="2609" y="1645"/>
                  </a:lnTo>
                  <a:lnTo>
                    <a:pt x="2608" y="1675"/>
                  </a:lnTo>
                  <a:lnTo>
                    <a:pt x="2603" y="1705"/>
                  </a:lnTo>
                  <a:lnTo>
                    <a:pt x="2594" y="1734"/>
                  </a:lnTo>
                  <a:lnTo>
                    <a:pt x="2580" y="1762"/>
                  </a:lnTo>
                  <a:lnTo>
                    <a:pt x="2562" y="1790"/>
                  </a:lnTo>
                  <a:lnTo>
                    <a:pt x="2540" y="1815"/>
                  </a:lnTo>
                  <a:lnTo>
                    <a:pt x="2513" y="1837"/>
                  </a:lnTo>
                  <a:lnTo>
                    <a:pt x="2484" y="1857"/>
                  </a:lnTo>
                  <a:lnTo>
                    <a:pt x="2453" y="1870"/>
                  </a:lnTo>
                  <a:lnTo>
                    <a:pt x="2421" y="1879"/>
                  </a:lnTo>
                  <a:lnTo>
                    <a:pt x="2389" y="1883"/>
                  </a:lnTo>
                  <a:lnTo>
                    <a:pt x="2385" y="1915"/>
                  </a:lnTo>
                  <a:lnTo>
                    <a:pt x="2376" y="1947"/>
                  </a:lnTo>
                  <a:lnTo>
                    <a:pt x="2362" y="1977"/>
                  </a:lnTo>
                  <a:lnTo>
                    <a:pt x="2343" y="2007"/>
                  </a:lnTo>
                  <a:lnTo>
                    <a:pt x="2319" y="2033"/>
                  </a:lnTo>
                  <a:lnTo>
                    <a:pt x="2293" y="2056"/>
                  </a:lnTo>
                  <a:lnTo>
                    <a:pt x="2263" y="2075"/>
                  </a:lnTo>
                  <a:lnTo>
                    <a:pt x="2233" y="2089"/>
                  </a:lnTo>
                  <a:lnTo>
                    <a:pt x="2201" y="2098"/>
                  </a:lnTo>
                  <a:lnTo>
                    <a:pt x="2169" y="2102"/>
                  </a:lnTo>
                  <a:lnTo>
                    <a:pt x="2164" y="2134"/>
                  </a:lnTo>
                  <a:lnTo>
                    <a:pt x="2155" y="2166"/>
                  </a:lnTo>
                  <a:lnTo>
                    <a:pt x="2142" y="2196"/>
                  </a:lnTo>
                  <a:lnTo>
                    <a:pt x="2123" y="2226"/>
                  </a:lnTo>
                  <a:lnTo>
                    <a:pt x="2100" y="2252"/>
                  </a:lnTo>
                  <a:lnTo>
                    <a:pt x="2073" y="2275"/>
                  </a:lnTo>
                  <a:lnTo>
                    <a:pt x="2044" y="2294"/>
                  </a:lnTo>
                  <a:lnTo>
                    <a:pt x="2012" y="2308"/>
                  </a:lnTo>
                  <a:lnTo>
                    <a:pt x="1981" y="2316"/>
                  </a:lnTo>
                  <a:lnTo>
                    <a:pt x="1948" y="2321"/>
                  </a:lnTo>
                  <a:lnTo>
                    <a:pt x="1944" y="2352"/>
                  </a:lnTo>
                  <a:lnTo>
                    <a:pt x="1935" y="2385"/>
                  </a:lnTo>
                  <a:lnTo>
                    <a:pt x="1922" y="2415"/>
                  </a:lnTo>
                  <a:lnTo>
                    <a:pt x="1903" y="2444"/>
                  </a:lnTo>
                  <a:lnTo>
                    <a:pt x="1880" y="2471"/>
                  </a:lnTo>
                  <a:lnTo>
                    <a:pt x="1854" y="2492"/>
                  </a:lnTo>
                  <a:lnTo>
                    <a:pt x="1828" y="2510"/>
                  </a:lnTo>
                  <a:lnTo>
                    <a:pt x="1799" y="2524"/>
                  </a:lnTo>
                  <a:lnTo>
                    <a:pt x="1770" y="2533"/>
                  </a:lnTo>
                  <a:lnTo>
                    <a:pt x="1739" y="2539"/>
                  </a:lnTo>
                  <a:lnTo>
                    <a:pt x="1710" y="2540"/>
                  </a:lnTo>
                  <a:lnTo>
                    <a:pt x="1680" y="2537"/>
                  </a:lnTo>
                  <a:lnTo>
                    <a:pt x="1650" y="2530"/>
                  </a:lnTo>
                  <a:lnTo>
                    <a:pt x="1623" y="2519"/>
                  </a:lnTo>
                  <a:lnTo>
                    <a:pt x="1597" y="2503"/>
                  </a:lnTo>
                  <a:lnTo>
                    <a:pt x="1574" y="2483"/>
                  </a:lnTo>
                  <a:lnTo>
                    <a:pt x="1320" y="2231"/>
                  </a:lnTo>
                  <a:lnTo>
                    <a:pt x="1191" y="2359"/>
                  </a:lnTo>
                  <a:lnTo>
                    <a:pt x="1172" y="2375"/>
                  </a:lnTo>
                  <a:lnTo>
                    <a:pt x="1150" y="2387"/>
                  </a:lnTo>
                  <a:lnTo>
                    <a:pt x="1127" y="2394"/>
                  </a:lnTo>
                  <a:lnTo>
                    <a:pt x="1102" y="2396"/>
                  </a:lnTo>
                  <a:lnTo>
                    <a:pt x="1077" y="2395"/>
                  </a:lnTo>
                  <a:lnTo>
                    <a:pt x="1052" y="2389"/>
                  </a:lnTo>
                  <a:lnTo>
                    <a:pt x="1027" y="2380"/>
                  </a:lnTo>
                  <a:lnTo>
                    <a:pt x="1005" y="2365"/>
                  </a:lnTo>
                  <a:lnTo>
                    <a:pt x="983" y="2347"/>
                  </a:lnTo>
                  <a:lnTo>
                    <a:pt x="965" y="2326"/>
                  </a:lnTo>
                  <a:lnTo>
                    <a:pt x="951" y="2303"/>
                  </a:lnTo>
                  <a:lnTo>
                    <a:pt x="941" y="2278"/>
                  </a:lnTo>
                  <a:lnTo>
                    <a:pt x="935" y="2254"/>
                  </a:lnTo>
                  <a:lnTo>
                    <a:pt x="934" y="2229"/>
                  </a:lnTo>
                  <a:lnTo>
                    <a:pt x="936" y="2204"/>
                  </a:lnTo>
                  <a:lnTo>
                    <a:pt x="944" y="2181"/>
                  </a:lnTo>
                  <a:lnTo>
                    <a:pt x="955" y="2160"/>
                  </a:lnTo>
                  <a:lnTo>
                    <a:pt x="971" y="2140"/>
                  </a:lnTo>
                  <a:lnTo>
                    <a:pt x="952" y="2157"/>
                  </a:lnTo>
                  <a:lnTo>
                    <a:pt x="930" y="2168"/>
                  </a:lnTo>
                  <a:lnTo>
                    <a:pt x="907" y="2175"/>
                  </a:lnTo>
                  <a:lnTo>
                    <a:pt x="882" y="2178"/>
                  </a:lnTo>
                  <a:lnTo>
                    <a:pt x="857" y="2176"/>
                  </a:lnTo>
                  <a:lnTo>
                    <a:pt x="832" y="2170"/>
                  </a:lnTo>
                  <a:lnTo>
                    <a:pt x="808" y="2161"/>
                  </a:lnTo>
                  <a:lnTo>
                    <a:pt x="784" y="2147"/>
                  </a:lnTo>
                  <a:lnTo>
                    <a:pt x="763" y="2128"/>
                  </a:lnTo>
                  <a:lnTo>
                    <a:pt x="745" y="2107"/>
                  </a:lnTo>
                  <a:lnTo>
                    <a:pt x="730" y="2084"/>
                  </a:lnTo>
                  <a:lnTo>
                    <a:pt x="721" y="2060"/>
                  </a:lnTo>
                  <a:lnTo>
                    <a:pt x="715" y="2035"/>
                  </a:lnTo>
                  <a:lnTo>
                    <a:pt x="714" y="2011"/>
                  </a:lnTo>
                  <a:lnTo>
                    <a:pt x="716" y="1986"/>
                  </a:lnTo>
                  <a:lnTo>
                    <a:pt x="723" y="1963"/>
                  </a:lnTo>
                  <a:lnTo>
                    <a:pt x="735" y="1941"/>
                  </a:lnTo>
                  <a:lnTo>
                    <a:pt x="751" y="1922"/>
                  </a:lnTo>
                  <a:lnTo>
                    <a:pt x="731" y="1938"/>
                  </a:lnTo>
                  <a:lnTo>
                    <a:pt x="710" y="1949"/>
                  </a:lnTo>
                  <a:lnTo>
                    <a:pt x="686" y="1956"/>
                  </a:lnTo>
                  <a:lnTo>
                    <a:pt x="662" y="1959"/>
                  </a:lnTo>
                  <a:lnTo>
                    <a:pt x="636" y="1957"/>
                  </a:lnTo>
                  <a:lnTo>
                    <a:pt x="612" y="1952"/>
                  </a:lnTo>
                  <a:lnTo>
                    <a:pt x="588" y="1942"/>
                  </a:lnTo>
                  <a:lnTo>
                    <a:pt x="564" y="1928"/>
                  </a:lnTo>
                  <a:lnTo>
                    <a:pt x="543" y="1909"/>
                  </a:lnTo>
                  <a:lnTo>
                    <a:pt x="524" y="1888"/>
                  </a:lnTo>
                  <a:lnTo>
                    <a:pt x="511" y="1866"/>
                  </a:lnTo>
                  <a:lnTo>
                    <a:pt x="501" y="1841"/>
                  </a:lnTo>
                  <a:lnTo>
                    <a:pt x="495" y="1816"/>
                  </a:lnTo>
                  <a:lnTo>
                    <a:pt x="494" y="1792"/>
                  </a:lnTo>
                  <a:lnTo>
                    <a:pt x="497" y="1767"/>
                  </a:lnTo>
                  <a:lnTo>
                    <a:pt x="504" y="1744"/>
                  </a:lnTo>
                  <a:lnTo>
                    <a:pt x="515" y="1722"/>
                  </a:lnTo>
                  <a:lnTo>
                    <a:pt x="530" y="1703"/>
                  </a:lnTo>
                  <a:lnTo>
                    <a:pt x="511" y="1719"/>
                  </a:lnTo>
                  <a:lnTo>
                    <a:pt x="490" y="1730"/>
                  </a:lnTo>
                  <a:lnTo>
                    <a:pt x="466" y="1737"/>
                  </a:lnTo>
                  <a:lnTo>
                    <a:pt x="442" y="1740"/>
                  </a:lnTo>
                  <a:lnTo>
                    <a:pt x="417" y="1738"/>
                  </a:lnTo>
                  <a:lnTo>
                    <a:pt x="392" y="1733"/>
                  </a:lnTo>
                  <a:lnTo>
                    <a:pt x="367" y="1723"/>
                  </a:lnTo>
                  <a:lnTo>
                    <a:pt x="344" y="1709"/>
                  </a:lnTo>
                  <a:lnTo>
                    <a:pt x="323" y="1690"/>
                  </a:lnTo>
                  <a:lnTo>
                    <a:pt x="305" y="1670"/>
                  </a:lnTo>
                  <a:lnTo>
                    <a:pt x="291" y="1647"/>
                  </a:lnTo>
                  <a:lnTo>
                    <a:pt x="281" y="1622"/>
                  </a:lnTo>
                  <a:lnTo>
                    <a:pt x="275" y="1597"/>
                  </a:lnTo>
                  <a:lnTo>
                    <a:pt x="273" y="1573"/>
                  </a:lnTo>
                  <a:lnTo>
                    <a:pt x="276" y="1549"/>
                  </a:lnTo>
                  <a:lnTo>
                    <a:pt x="284" y="1525"/>
                  </a:lnTo>
                  <a:lnTo>
                    <a:pt x="295" y="1504"/>
                  </a:lnTo>
                  <a:lnTo>
                    <a:pt x="311" y="1485"/>
                  </a:lnTo>
                  <a:lnTo>
                    <a:pt x="432" y="1363"/>
                  </a:lnTo>
                  <a:lnTo>
                    <a:pt x="20" y="952"/>
                  </a:lnTo>
                  <a:lnTo>
                    <a:pt x="9" y="938"/>
                  </a:lnTo>
                  <a:lnTo>
                    <a:pt x="2" y="921"/>
                  </a:lnTo>
                  <a:lnTo>
                    <a:pt x="0" y="904"/>
                  </a:lnTo>
                  <a:lnTo>
                    <a:pt x="2" y="887"/>
                  </a:lnTo>
                  <a:lnTo>
                    <a:pt x="9" y="870"/>
                  </a:lnTo>
                  <a:lnTo>
                    <a:pt x="20" y="855"/>
                  </a:lnTo>
                  <a:lnTo>
                    <a:pt x="35" y="844"/>
                  </a:lnTo>
                  <a:lnTo>
                    <a:pt x="51" y="837"/>
                  </a:lnTo>
                  <a:lnTo>
                    <a:pt x="69" y="835"/>
                  </a:lnTo>
                  <a:lnTo>
                    <a:pt x="87" y="837"/>
                  </a:lnTo>
                  <a:lnTo>
                    <a:pt x="103" y="844"/>
                  </a:lnTo>
                  <a:lnTo>
                    <a:pt x="118" y="855"/>
                  </a:lnTo>
                  <a:lnTo>
                    <a:pt x="531" y="1267"/>
                  </a:lnTo>
                  <a:lnTo>
                    <a:pt x="554" y="1253"/>
                  </a:lnTo>
                  <a:lnTo>
                    <a:pt x="577" y="1243"/>
                  </a:lnTo>
                  <a:lnTo>
                    <a:pt x="603" y="1239"/>
                  </a:lnTo>
                  <a:lnTo>
                    <a:pt x="629" y="1240"/>
                  </a:lnTo>
                  <a:lnTo>
                    <a:pt x="656" y="1245"/>
                  </a:lnTo>
                  <a:lnTo>
                    <a:pt x="681" y="1255"/>
                  </a:lnTo>
                  <a:lnTo>
                    <a:pt x="706" y="1269"/>
                  </a:lnTo>
                  <a:lnTo>
                    <a:pt x="728" y="1288"/>
                  </a:lnTo>
                  <a:lnTo>
                    <a:pt x="747" y="1309"/>
                  </a:lnTo>
                  <a:lnTo>
                    <a:pt x="761" y="1333"/>
                  </a:lnTo>
                  <a:lnTo>
                    <a:pt x="771" y="1357"/>
                  </a:lnTo>
                  <a:lnTo>
                    <a:pt x="776" y="1381"/>
                  </a:lnTo>
                  <a:lnTo>
                    <a:pt x="778" y="1407"/>
                  </a:lnTo>
                  <a:lnTo>
                    <a:pt x="775" y="1431"/>
                  </a:lnTo>
                  <a:lnTo>
                    <a:pt x="768" y="1454"/>
                  </a:lnTo>
                  <a:lnTo>
                    <a:pt x="757" y="1476"/>
                  </a:lnTo>
                  <a:lnTo>
                    <a:pt x="741" y="1495"/>
                  </a:lnTo>
                  <a:lnTo>
                    <a:pt x="760" y="1479"/>
                  </a:lnTo>
                  <a:lnTo>
                    <a:pt x="781" y="1467"/>
                  </a:lnTo>
                  <a:lnTo>
                    <a:pt x="805" y="1460"/>
                  </a:lnTo>
                  <a:lnTo>
                    <a:pt x="829" y="1457"/>
                  </a:lnTo>
                  <a:lnTo>
                    <a:pt x="855" y="1459"/>
                  </a:lnTo>
                  <a:lnTo>
                    <a:pt x="879" y="1464"/>
                  </a:lnTo>
                  <a:lnTo>
                    <a:pt x="904" y="1475"/>
                  </a:lnTo>
                  <a:lnTo>
                    <a:pt x="927" y="1489"/>
                  </a:lnTo>
                  <a:lnTo>
                    <a:pt x="949" y="1507"/>
                  </a:lnTo>
                  <a:lnTo>
                    <a:pt x="967" y="1528"/>
                  </a:lnTo>
                  <a:lnTo>
                    <a:pt x="981" y="1551"/>
                  </a:lnTo>
                  <a:lnTo>
                    <a:pt x="990" y="1575"/>
                  </a:lnTo>
                  <a:lnTo>
                    <a:pt x="997" y="1600"/>
                  </a:lnTo>
                  <a:lnTo>
                    <a:pt x="998" y="1625"/>
                  </a:lnTo>
                  <a:lnTo>
                    <a:pt x="996" y="1649"/>
                  </a:lnTo>
                  <a:lnTo>
                    <a:pt x="988" y="1672"/>
                  </a:lnTo>
                  <a:lnTo>
                    <a:pt x="977" y="1694"/>
                  </a:lnTo>
                  <a:lnTo>
                    <a:pt x="961" y="1714"/>
                  </a:lnTo>
                  <a:lnTo>
                    <a:pt x="980" y="1698"/>
                  </a:lnTo>
                  <a:lnTo>
                    <a:pt x="1002" y="1686"/>
                  </a:lnTo>
                  <a:lnTo>
                    <a:pt x="1025" y="1679"/>
                  </a:lnTo>
                  <a:lnTo>
                    <a:pt x="1050" y="1676"/>
                  </a:lnTo>
                  <a:lnTo>
                    <a:pt x="1075" y="1678"/>
                  </a:lnTo>
                  <a:lnTo>
                    <a:pt x="1100" y="1683"/>
                  </a:lnTo>
                  <a:lnTo>
                    <a:pt x="1124" y="1693"/>
                  </a:lnTo>
                  <a:lnTo>
                    <a:pt x="1148" y="1708"/>
                  </a:lnTo>
                  <a:lnTo>
                    <a:pt x="1169" y="1725"/>
                  </a:lnTo>
                  <a:lnTo>
                    <a:pt x="1187" y="1746"/>
                  </a:lnTo>
                  <a:lnTo>
                    <a:pt x="1201" y="1769"/>
                  </a:lnTo>
                  <a:lnTo>
                    <a:pt x="1211" y="1794"/>
                  </a:lnTo>
                  <a:lnTo>
                    <a:pt x="1217" y="1818"/>
                  </a:lnTo>
                  <a:lnTo>
                    <a:pt x="1218" y="1843"/>
                  </a:lnTo>
                  <a:lnTo>
                    <a:pt x="1215" y="1868"/>
                  </a:lnTo>
                  <a:lnTo>
                    <a:pt x="1208" y="1891"/>
                  </a:lnTo>
                  <a:lnTo>
                    <a:pt x="1196" y="1912"/>
                  </a:lnTo>
                  <a:lnTo>
                    <a:pt x="1181" y="1932"/>
                  </a:lnTo>
                  <a:lnTo>
                    <a:pt x="1201" y="1916"/>
                  </a:lnTo>
                  <a:lnTo>
                    <a:pt x="1222" y="1905"/>
                  </a:lnTo>
                  <a:lnTo>
                    <a:pt x="1245" y="1898"/>
                  </a:lnTo>
                  <a:lnTo>
                    <a:pt x="1270" y="1895"/>
                  </a:lnTo>
                  <a:lnTo>
                    <a:pt x="1294" y="1896"/>
                  </a:lnTo>
                  <a:lnTo>
                    <a:pt x="1320" y="1902"/>
                  </a:lnTo>
                  <a:lnTo>
                    <a:pt x="1344" y="1912"/>
                  </a:lnTo>
                  <a:lnTo>
                    <a:pt x="1367" y="1926"/>
                  </a:lnTo>
                  <a:lnTo>
                    <a:pt x="1388" y="1944"/>
                  </a:lnTo>
                  <a:lnTo>
                    <a:pt x="1407" y="1965"/>
                  </a:lnTo>
                  <a:lnTo>
                    <a:pt x="1421" y="1988"/>
                  </a:lnTo>
                  <a:lnTo>
                    <a:pt x="1431" y="2013"/>
                  </a:lnTo>
                  <a:lnTo>
                    <a:pt x="1436" y="2037"/>
                  </a:lnTo>
                  <a:lnTo>
                    <a:pt x="1438" y="2062"/>
                  </a:lnTo>
                  <a:lnTo>
                    <a:pt x="1435" y="2087"/>
                  </a:lnTo>
                  <a:lnTo>
                    <a:pt x="1428" y="2110"/>
                  </a:lnTo>
                  <a:lnTo>
                    <a:pt x="1416" y="2131"/>
                  </a:lnTo>
                  <a:lnTo>
                    <a:pt x="1672" y="2386"/>
                  </a:lnTo>
                  <a:lnTo>
                    <a:pt x="1685" y="2395"/>
                  </a:lnTo>
                  <a:lnTo>
                    <a:pt x="1699" y="2401"/>
                  </a:lnTo>
                  <a:lnTo>
                    <a:pt x="1716" y="2402"/>
                  </a:lnTo>
                  <a:lnTo>
                    <a:pt x="1733" y="2400"/>
                  </a:lnTo>
                  <a:lnTo>
                    <a:pt x="1750" y="2395"/>
                  </a:lnTo>
                  <a:lnTo>
                    <a:pt x="1767" y="2386"/>
                  </a:lnTo>
                  <a:lnTo>
                    <a:pt x="1782" y="2374"/>
                  </a:lnTo>
                  <a:lnTo>
                    <a:pt x="1794" y="2358"/>
                  </a:lnTo>
                  <a:lnTo>
                    <a:pt x="1803" y="2342"/>
                  </a:lnTo>
                  <a:lnTo>
                    <a:pt x="1809" y="2325"/>
                  </a:lnTo>
                  <a:lnTo>
                    <a:pt x="1811" y="2308"/>
                  </a:lnTo>
                  <a:lnTo>
                    <a:pt x="1809" y="2291"/>
                  </a:lnTo>
                  <a:lnTo>
                    <a:pt x="1803" y="2276"/>
                  </a:lnTo>
                  <a:lnTo>
                    <a:pt x="1794" y="2264"/>
                  </a:lnTo>
                  <a:lnTo>
                    <a:pt x="1584" y="2055"/>
                  </a:lnTo>
                  <a:lnTo>
                    <a:pt x="1573" y="2041"/>
                  </a:lnTo>
                  <a:lnTo>
                    <a:pt x="1567" y="2025"/>
                  </a:lnTo>
                  <a:lnTo>
                    <a:pt x="1564" y="2007"/>
                  </a:lnTo>
                  <a:lnTo>
                    <a:pt x="1567" y="1989"/>
                  </a:lnTo>
                  <a:lnTo>
                    <a:pt x="1573" y="1973"/>
                  </a:lnTo>
                  <a:lnTo>
                    <a:pt x="1584" y="1958"/>
                  </a:lnTo>
                  <a:lnTo>
                    <a:pt x="1599" y="1947"/>
                  </a:lnTo>
                  <a:lnTo>
                    <a:pt x="1616" y="1941"/>
                  </a:lnTo>
                  <a:lnTo>
                    <a:pt x="1633" y="1939"/>
                  </a:lnTo>
                  <a:lnTo>
                    <a:pt x="1650" y="1941"/>
                  </a:lnTo>
                  <a:lnTo>
                    <a:pt x="1668" y="1947"/>
                  </a:lnTo>
                  <a:lnTo>
                    <a:pt x="1682" y="1958"/>
                  </a:lnTo>
                  <a:lnTo>
                    <a:pt x="1892" y="2167"/>
                  </a:lnTo>
                  <a:lnTo>
                    <a:pt x="1904" y="2176"/>
                  </a:lnTo>
                  <a:lnTo>
                    <a:pt x="1920" y="2182"/>
                  </a:lnTo>
                  <a:lnTo>
                    <a:pt x="1936" y="2183"/>
                  </a:lnTo>
                  <a:lnTo>
                    <a:pt x="1953" y="2182"/>
                  </a:lnTo>
                  <a:lnTo>
                    <a:pt x="1971" y="2176"/>
                  </a:lnTo>
                  <a:lnTo>
                    <a:pt x="1987" y="2167"/>
                  </a:lnTo>
                  <a:lnTo>
                    <a:pt x="2002" y="2155"/>
                  </a:lnTo>
                  <a:lnTo>
                    <a:pt x="2015" y="2139"/>
                  </a:lnTo>
                  <a:lnTo>
                    <a:pt x="2024" y="2123"/>
                  </a:lnTo>
                  <a:lnTo>
                    <a:pt x="2029" y="2106"/>
                  </a:lnTo>
                  <a:lnTo>
                    <a:pt x="2031" y="2089"/>
                  </a:lnTo>
                  <a:lnTo>
                    <a:pt x="2029" y="2073"/>
                  </a:lnTo>
                  <a:lnTo>
                    <a:pt x="2024" y="2058"/>
                  </a:lnTo>
                  <a:lnTo>
                    <a:pt x="2015" y="2045"/>
                  </a:lnTo>
                  <a:lnTo>
                    <a:pt x="1804" y="1837"/>
                  </a:lnTo>
                  <a:lnTo>
                    <a:pt x="1793" y="1822"/>
                  </a:lnTo>
                  <a:lnTo>
                    <a:pt x="1786" y="1806"/>
                  </a:lnTo>
                  <a:lnTo>
                    <a:pt x="1784" y="1788"/>
                  </a:lnTo>
                  <a:lnTo>
                    <a:pt x="1786" y="1770"/>
                  </a:lnTo>
                  <a:lnTo>
                    <a:pt x="1793" y="1754"/>
                  </a:lnTo>
                  <a:lnTo>
                    <a:pt x="1804" y="1740"/>
                  </a:lnTo>
                  <a:lnTo>
                    <a:pt x="1820" y="1729"/>
                  </a:lnTo>
                  <a:lnTo>
                    <a:pt x="1836" y="1722"/>
                  </a:lnTo>
                  <a:lnTo>
                    <a:pt x="1853" y="1720"/>
                  </a:lnTo>
                  <a:lnTo>
                    <a:pt x="1871" y="1722"/>
                  </a:lnTo>
                  <a:lnTo>
                    <a:pt x="1887" y="1729"/>
                  </a:lnTo>
                  <a:lnTo>
                    <a:pt x="1902" y="1740"/>
                  </a:lnTo>
                  <a:lnTo>
                    <a:pt x="2112" y="1948"/>
                  </a:lnTo>
                  <a:lnTo>
                    <a:pt x="2125" y="1957"/>
                  </a:lnTo>
                  <a:lnTo>
                    <a:pt x="2140" y="1963"/>
                  </a:lnTo>
                  <a:lnTo>
                    <a:pt x="2156" y="1965"/>
                  </a:lnTo>
                  <a:lnTo>
                    <a:pt x="2174" y="1963"/>
                  </a:lnTo>
                  <a:lnTo>
                    <a:pt x="2190" y="1957"/>
                  </a:lnTo>
                  <a:lnTo>
                    <a:pt x="2207" y="1949"/>
                  </a:lnTo>
                  <a:lnTo>
                    <a:pt x="2223" y="1936"/>
                  </a:lnTo>
                  <a:lnTo>
                    <a:pt x="2235" y="1920"/>
                  </a:lnTo>
                  <a:lnTo>
                    <a:pt x="2244" y="1904"/>
                  </a:lnTo>
                  <a:lnTo>
                    <a:pt x="2249" y="1887"/>
                  </a:lnTo>
                  <a:lnTo>
                    <a:pt x="2251" y="1871"/>
                  </a:lnTo>
                  <a:lnTo>
                    <a:pt x="2249" y="1855"/>
                  </a:lnTo>
                  <a:lnTo>
                    <a:pt x="2244" y="1839"/>
                  </a:lnTo>
                  <a:lnTo>
                    <a:pt x="2234" y="1826"/>
                  </a:lnTo>
                  <a:lnTo>
                    <a:pt x="2025" y="1618"/>
                  </a:lnTo>
                  <a:lnTo>
                    <a:pt x="2013" y="1603"/>
                  </a:lnTo>
                  <a:lnTo>
                    <a:pt x="2006" y="1587"/>
                  </a:lnTo>
                  <a:lnTo>
                    <a:pt x="2004" y="1570"/>
                  </a:lnTo>
                  <a:lnTo>
                    <a:pt x="2006" y="1553"/>
                  </a:lnTo>
                  <a:lnTo>
                    <a:pt x="2013" y="1535"/>
                  </a:lnTo>
                  <a:lnTo>
                    <a:pt x="2025" y="1521"/>
                  </a:lnTo>
                  <a:lnTo>
                    <a:pt x="2039" y="1510"/>
                  </a:lnTo>
                  <a:lnTo>
                    <a:pt x="2055" y="1503"/>
                  </a:lnTo>
                  <a:lnTo>
                    <a:pt x="2074" y="1501"/>
                  </a:lnTo>
                  <a:lnTo>
                    <a:pt x="2091" y="1503"/>
                  </a:lnTo>
                  <a:lnTo>
                    <a:pt x="2107" y="1510"/>
                  </a:lnTo>
                  <a:lnTo>
                    <a:pt x="2122" y="1521"/>
                  </a:lnTo>
                  <a:lnTo>
                    <a:pt x="2332" y="1729"/>
                  </a:lnTo>
                  <a:lnTo>
                    <a:pt x="2345" y="1739"/>
                  </a:lnTo>
                  <a:lnTo>
                    <a:pt x="2359" y="1744"/>
                  </a:lnTo>
                  <a:lnTo>
                    <a:pt x="2377" y="1746"/>
                  </a:lnTo>
                  <a:lnTo>
                    <a:pt x="2393" y="1744"/>
                  </a:lnTo>
                  <a:lnTo>
                    <a:pt x="2410" y="1739"/>
                  </a:lnTo>
                  <a:lnTo>
                    <a:pt x="2427" y="1730"/>
                  </a:lnTo>
                  <a:lnTo>
                    <a:pt x="2442" y="1718"/>
                  </a:lnTo>
                  <a:lnTo>
                    <a:pt x="2455" y="1703"/>
                  </a:lnTo>
                  <a:lnTo>
                    <a:pt x="2463" y="1685"/>
                  </a:lnTo>
                  <a:lnTo>
                    <a:pt x="2469" y="1669"/>
                  </a:lnTo>
                  <a:lnTo>
                    <a:pt x="2471" y="1652"/>
                  </a:lnTo>
                  <a:lnTo>
                    <a:pt x="2469" y="1636"/>
                  </a:lnTo>
                  <a:lnTo>
                    <a:pt x="2463" y="1620"/>
                  </a:lnTo>
                  <a:lnTo>
                    <a:pt x="2454" y="1608"/>
                  </a:lnTo>
                  <a:lnTo>
                    <a:pt x="2452" y="1606"/>
                  </a:lnTo>
                  <a:lnTo>
                    <a:pt x="2447" y="1600"/>
                  </a:lnTo>
                  <a:lnTo>
                    <a:pt x="2438" y="1591"/>
                  </a:lnTo>
                  <a:lnTo>
                    <a:pt x="2426" y="1579"/>
                  </a:lnTo>
                  <a:lnTo>
                    <a:pt x="2410" y="1564"/>
                  </a:lnTo>
                  <a:lnTo>
                    <a:pt x="2392" y="1545"/>
                  </a:lnTo>
                  <a:lnTo>
                    <a:pt x="2372" y="1525"/>
                  </a:lnTo>
                  <a:lnTo>
                    <a:pt x="2348" y="1502"/>
                  </a:lnTo>
                  <a:lnTo>
                    <a:pt x="2323" y="1477"/>
                  </a:lnTo>
                  <a:lnTo>
                    <a:pt x="2295" y="1449"/>
                  </a:lnTo>
                  <a:lnTo>
                    <a:pt x="2265" y="1420"/>
                  </a:lnTo>
                  <a:lnTo>
                    <a:pt x="2235" y="1389"/>
                  </a:lnTo>
                  <a:lnTo>
                    <a:pt x="2202" y="1357"/>
                  </a:lnTo>
                  <a:lnTo>
                    <a:pt x="2169" y="1323"/>
                  </a:lnTo>
                  <a:lnTo>
                    <a:pt x="2134" y="1289"/>
                  </a:lnTo>
                  <a:lnTo>
                    <a:pt x="2099" y="1254"/>
                  </a:lnTo>
                  <a:lnTo>
                    <a:pt x="2062" y="1218"/>
                  </a:lnTo>
                  <a:lnTo>
                    <a:pt x="2027" y="1182"/>
                  </a:lnTo>
                  <a:lnTo>
                    <a:pt x="1990" y="1146"/>
                  </a:lnTo>
                  <a:lnTo>
                    <a:pt x="1954" y="1110"/>
                  </a:lnTo>
                  <a:lnTo>
                    <a:pt x="1918" y="1074"/>
                  </a:lnTo>
                  <a:lnTo>
                    <a:pt x="1882" y="1039"/>
                  </a:lnTo>
                  <a:lnTo>
                    <a:pt x="1847" y="1003"/>
                  </a:lnTo>
                  <a:lnTo>
                    <a:pt x="1813" y="970"/>
                  </a:lnTo>
                  <a:lnTo>
                    <a:pt x="1780" y="937"/>
                  </a:lnTo>
                  <a:lnTo>
                    <a:pt x="1748" y="906"/>
                  </a:lnTo>
                  <a:lnTo>
                    <a:pt x="1718" y="875"/>
                  </a:lnTo>
                  <a:lnTo>
                    <a:pt x="1689" y="847"/>
                  </a:lnTo>
                  <a:lnTo>
                    <a:pt x="1663" y="821"/>
                  </a:lnTo>
                  <a:lnTo>
                    <a:pt x="1638" y="797"/>
                  </a:lnTo>
                  <a:lnTo>
                    <a:pt x="1616" y="775"/>
                  </a:lnTo>
                  <a:lnTo>
                    <a:pt x="1596" y="756"/>
                  </a:lnTo>
                  <a:lnTo>
                    <a:pt x="1579" y="740"/>
                  </a:lnTo>
                  <a:lnTo>
                    <a:pt x="1565" y="725"/>
                  </a:lnTo>
                  <a:lnTo>
                    <a:pt x="1560" y="721"/>
                  </a:lnTo>
                  <a:lnTo>
                    <a:pt x="1553" y="715"/>
                  </a:lnTo>
                  <a:lnTo>
                    <a:pt x="1546" y="711"/>
                  </a:lnTo>
                  <a:lnTo>
                    <a:pt x="1537" y="706"/>
                  </a:lnTo>
                  <a:lnTo>
                    <a:pt x="1527" y="704"/>
                  </a:lnTo>
                  <a:lnTo>
                    <a:pt x="1515" y="703"/>
                  </a:lnTo>
                  <a:lnTo>
                    <a:pt x="1501" y="705"/>
                  </a:lnTo>
                  <a:lnTo>
                    <a:pt x="1485" y="711"/>
                  </a:lnTo>
                  <a:lnTo>
                    <a:pt x="1468" y="720"/>
                  </a:lnTo>
                  <a:lnTo>
                    <a:pt x="1449" y="735"/>
                  </a:lnTo>
                  <a:lnTo>
                    <a:pt x="1428" y="754"/>
                  </a:lnTo>
                  <a:lnTo>
                    <a:pt x="1405" y="779"/>
                  </a:lnTo>
                  <a:lnTo>
                    <a:pt x="1383" y="808"/>
                  </a:lnTo>
                  <a:lnTo>
                    <a:pt x="1366" y="837"/>
                  </a:lnTo>
                  <a:lnTo>
                    <a:pt x="1270" y="1012"/>
                  </a:lnTo>
                  <a:lnTo>
                    <a:pt x="1259" y="1031"/>
                  </a:lnTo>
                  <a:lnTo>
                    <a:pt x="1244" y="1050"/>
                  </a:lnTo>
                  <a:lnTo>
                    <a:pt x="1226" y="1069"/>
                  </a:lnTo>
                  <a:lnTo>
                    <a:pt x="1194" y="1096"/>
                  </a:lnTo>
                  <a:lnTo>
                    <a:pt x="1161" y="1119"/>
                  </a:lnTo>
                  <a:lnTo>
                    <a:pt x="1125" y="1136"/>
                  </a:lnTo>
                  <a:lnTo>
                    <a:pt x="1089" y="1147"/>
                  </a:lnTo>
                  <a:lnTo>
                    <a:pt x="1052" y="1153"/>
                  </a:lnTo>
                  <a:lnTo>
                    <a:pt x="1014" y="1153"/>
                  </a:lnTo>
                  <a:lnTo>
                    <a:pt x="976" y="1147"/>
                  </a:lnTo>
                  <a:lnTo>
                    <a:pt x="944" y="1137"/>
                  </a:lnTo>
                  <a:lnTo>
                    <a:pt x="913" y="1123"/>
                  </a:lnTo>
                  <a:lnTo>
                    <a:pt x="883" y="1106"/>
                  </a:lnTo>
                  <a:lnTo>
                    <a:pt x="858" y="1085"/>
                  </a:lnTo>
                  <a:lnTo>
                    <a:pt x="833" y="1061"/>
                  </a:lnTo>
                  <a:lnTo>
                    <a:pt x="813" y="1034"/>
                  </a:lnTo>
                  <a:lnTo>
                    <a:pt x="796" y="1004"/>
                  </a:lnTo>
                  <a:lnTo>
                    <a:pt x="784" y="980"/>
                  </a:lnTo>
                  <a:lnTo>
                    <a:pt x="777" y="955"/>
                  </a:lnTo>
                  <a:lnTo>
                    <a:pt x="772" y="930"/>
                  </a:lnTo>
                  <a:lnTo>
                    <a:pt x="772" y="908"/>
                  </a:lnTo>
                  <a:lnTo>
                    <a:pt x="774" y="886"/>
                  </a:lnTo>
                  <a:lnTo>
                    <a:pt x="781" y="866"/>
                  </a:lnTo>
                  <a:lnTo>
                    <a:pt x="1064" y="203"/>
                  </a:lnTo>
                  <a:lnTo>
                    <a:pt x="1074" y="185"/>
                  </a:lnTo>
                  <a:lnTo>
                    <a:pt x="1086" y="166"/>
                  </a:lnTo>
                  <a:lnTo>
                    <a:pt x="1102" y="147"/>
                  </a:lnTo>
                  <a:lnTo>
                    <a:pt x="1120" y="126"/>
                  </a:lnTo>
                  <a:lnTo>
                    <a:pt x="1130" y="117"/>
                  </a:lnTo>
                  <a:lnTo>
                    <a:pt x="1142" y="106"/>
                  </a:lnTo>
                  <a:lnTo>
                    <a:pt x="1158" y="94"/>
                  </a:lnTo>
                  <a:lnTo>
                    <a:pt x="1176" y="81"/>
                  </a:lnTo>
                  <a:lnTo>
                    <a:pt x="1196" y="67"/>
                  </a:lnTo>
                  <a:lnTo>
                    <a:pt x="1220" y="53"/>
                  </a:lnTo>
                  <a:lnTo>
                    <a:pt x="1245" y="40"/>
                  </a:lnTo>
                  <a:lnTo>
                    <a:pt x="1274" y="28"/>
                  </a:lnTo>
                  <a:lnTo>
                    <a:pt x="1305" y="18"/>
                  </a:lnTo>
                  <a:lnTo>
                    <a:pt x="1338" y="10"/>
                  </a:lnTo>
                  <a:lnTo>
                    <a:pt x="1373" y="3"/>
                  </a:lnTo>
                  <a:lnTo>
                    <a:pt x="1412" y="0"/>
                  </a:lnTo>
                  <a:lnTo>
                    <a:pt x="14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06488" y="2073276"/>
              <a:ext cx="149225" cy="147638"/>
            </a:xfrm>
            <a:custGeom>
              <a:avLst/>
              <a:gdLst>
                <a:gd name="T0" fmla="*/ 671 w 1031"/>
                <a:gd name="T1" fmla="*/ 657 h 1025"/>
                <a:gd name="T2" fmla="*/ 626 w 1031"/>
                <a:gd name="T3" fmla="*/ 679 h 1025"/>
                <a:gd name="T4" fmla="*/ 595 w 1031"/>
                <a:gd name="T5" fmla="*/ 718 h 1025"/>
                <a:gd name="T6" fmla="*/ 584 w 1031"/>
                <a:gd name="T7" fmla="*/ 766 h 1025"/>
                <a:gd name="T8" fmla="*/ 595 w 1031"/>
                <a:gd name="T9" fmla="*/ 817 h 1025"/>
                <a:gd name="T10" fmla="*/ 626 w 1031"/>
                <a:gd name="T11" fmla="*/ 854 h 1025"/>
                <a:gd name="T12" fmla="*/ 671 w 1031"/>
                <a:gd name="T13" fmla="*/ 877 h 1025"/>
                <a:gd name="T14" fmla="*/ 723 w 1031"/>
                <a:gd name="T15" fmla="*/ 877 h 1025"/>
                <a:gd name="T16" fmla="*/ 768 w 1031"/>
                <a:gd name="T17" fmla="*/ 854 h 1025"/>
                <a:gd name="T18" fmla="*/ 800 w 1031"/>
                <a:gd name="T19" fmla="*/ 816 h 1025"/>
                <a:gd name="T20" fmla="*/ 811 w 1031"/>
                <a:gd name="T21" fmla="*/ 766 h 1025"/>
                <a:gd name="T22" fmla="*/ 800 w 1031"/>
                <a:gd name="T23" fmla="*/ 718 h 1025"/>
                <a:gd name="T24" fmla="*/ 768 w 1031"/>
                <a:gd name="T25" fmla="*/ 679 h 1025"/>
                <a:gd name="T26" fmla="*/ 723 w 1031"/>
                <a:gd name="T27" fmla="*/ 657 h 1025"/>
                <a:gd name="T28" fmla="*/ 345 w 1031"/>
                <a:gd name="T29" fmla="*/ 0 h 1025"/>
                <a:gd name="T30" fmla="*/ 391 w 1031"/>
                <a:gd name="T31" fmla="*/ 12 h 1025"/>
                <a:gd name="T32" fmla="*/ 432 w 1031"/>
                <a:gd name="T33" fmla="*/ 39 h 1025"/>
                <a:gd name="T34" fmla="*/ 1007 w 1031"/>
                <a:gd name="T35" fmla="*/ 615 h 1025"/>
                <a:gd name="T36" fmla="*/ 1027 w 1031"/>
                <a:gd name="T37" fmla="*/ 659 h 1025"/>
                <a:gd name="T38" fmla="*/ 1031 w 1031"/>
                <a:gd name="T39" fmla="*/ 705 h 1025"/>
                <a:gd name="T40" fmla="*/ 1019 w 1031"/>
                <a:gd name="T41" fmla="*/ 751 h 1025"/>
                <a:gd name="T42" fmla="*/ 992 w 1031"/>
                <a:gd name="T43" fmla="*/ 791 h 1025"/>
                <a:gd name="T44" fmla="*/ 776 w 1031"/>
                <a:gd name="T45" fmla="*/ 1001 h 1025"/>
                <a:gd name="T46" fmla="*/ 732 w 1031"/>
                <a:gd name="T47" fmla="*/ 1021 h 1025"/>
                <a:gd name="T48" fmla="*/ 686 w 1031"/>
                <a:gd name="T49" fmla="*/ 1025 h 1025"/>
                <a:gd name="T50" fmla="*/ 640 w 1031"/>
                <a:gd name="T51" fmla="*/ 1013 h 1025"/>
                <a:gd name="T52" fmla="*/ 600 w 1031"/>
                <a:gd name="T53" fmla="*/ 985 h 1025"/>
                <a:gd name="T54" fmla="*/ 24 w 1031"/>
                <a:gd name="T55" fmla="*/ 409 h 1025"/>
                <a:gd name="T56" fmla="*/ 4 w 1031"/>
                <a:gd name="T57" fmla="*/ 367 h 1025"/>
                <a:gd name="T58" fmla="*/ 0 w 1031"/>
                <a:gd name="T59" fmla="*/ 320 h 1025"/>
                <a:gd name="T60" fmla="*/ 11 w 1031"/>
                <a:gd name="T61" fmla="*/ 275 h 1025"/>
                <a:gd name="T62" fmla="*/ 40 w 1031"/>
                <a:gd name="T63" fmla="*/ 234 h 1025"/>
                <a:gd name="T64" fmla="*/ 255 w 1031"/>
                <a:gd name="T65" fmla="*/ 24 h 1025"/>
                <a:gd name="T66" fmla="*/ 298 w 1031"/>
                <a:gd name="T67" fmla="*/ 4 h 1025"/>
                <a:gd name="T68" fmla="*/ 345 w 1031"/>
                <a:gd name="T69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1" h="1025">
                  <a:moveTo>
                    <a:pt x="698" y="654"/>
                  </a:moveTo>
                  <a:lnTo>
                    <a:pt x="671" y="657"/>
                  </a:lnTo>
                  <a:lnTo>
                    <a:pt x="648" y="665"/>
                  </a:lnTo>
                  <a:lnTo>
                    <a:pt x="626" y="679"/>
                  </a:lnTo>
                  <a:lnTo>
                    <a:pt x="609" y="696"/>
                  </a:lnTo>
                  <a:lnTo>
                    <a:pt x="595" y="718"/>
                  </a:lnTo>
                  <a:lnTo>
                    <a:pt x="587" y="741"/>
                  </a:lnTo>
                  <a:lnTo>
                    <a:pt x="584" y="766"/>
                  </a:lnTo>
                  <a:lnTo>
                    <a:pt x="587" y="793"/>
                  </a:lnTo>
                  <a:lnTo>
                    <a:pt x="595" y="817"/>
                  </a:lnTo>
                  <a:lnTo>
                    <a:pt x="609" y="837"/>
                  </a:lnTo>
                  <a:lnTo>
                    <a:pt x="626" y="854"/>
                  </a:lnTo>
                  <a:lnTo>
                    <a:pt x="648" y="868"/>
                  </a:lnTo>
                  <a:lnTo>
                    <a:pt x="671" y="877"/>
                  </a:lnTo>
                  <a:lnTo>
                    <a:pt x="698" y="880"/>
                  </a:lnTo>
                  <a:lnTo>
                    <a:pt x="723" y="877"/>
                  </a:lnTo>
                  <a:lnTo>
                    <a:pt x="748" y="868"/>
                  </a:lnTo>
                  <a:lnTo>
                    <a:pt x="768" y="854"/>
                  </a:lnTo>
                  <a:lnTo>
                    <a:pt x="785" y="837"/>
                  </a:lnTo>
                  <a:lnTo>
                    <a:pt x="800" y="816"/>
                  </a:lnTo>
                  <a:lnTo>
                    <a:pt x="808" y="793"/>
                  </a:lnTo>
                  <a:lnTo>
                    <a:pt x="811" y="766"/>
                  </a:lnTo>
                  <a:lnTo>
                    <a:pt x="808" y="741"/>
                  </a:lnTo>
                  <a:lnTo>
                    <a:pt x="800" y="718"/>
                  </a:lnTo>
                  <a:lnTo>
                    <a:pt x="785" y="696"/>
                  </a:lnTo>
                  <a:lnTo>
                    <a:pt x="768" y="679"/>
                  </a:lnTo>
                  <a:lnTo>
                    <a:pt x="748" y="665"/>
                  </a:lnTo>
                  <a:lnTo>
                    <a:pt x="723" y="657"/>
                  </a:lnTo>
                  <a:lnTo>
                    <a:pt x="698" y="654"/>
                  </a:lnTo>
                  <a:close/>
                  <a:moveTo>
                    <a:pt x="345" y="0"/>
                  </a:moveTo>
                  <a:lnTo>
                    <a:pt x="368" y="4"/>
                  </a:lnTo>
                  <a:lnTo>
                    <a:pt x="391" y="12"/>
                  </a:lnTo>
                  <a:lnTo>
                    <a:pt x="412" y="24"/>
                  </a:lnTo>
                  <a:lnTo>
                    <a:pt x="432" y="39"/>
                  </a:lnTo>
                  <a:lnTo>
                    <a:pt x="992" y="596"/>
                  </a:lnTo>
                  <a:lnTo>
                    <a:pt x="1007" y="615"/>
                  </a:lnTo>
                  <a:lnTo>
                    <a:pt x="1019" y="637"/>
                  </a:lnTo>
                  <a:lnTo>
                    <a:pt x="1027" y="659"/>
                  </a:lnTo>
                  <a:lnTo>
                    <a:pt x="1031" y="682"/>
                  </a:lnTo>
                  <a:lnTo>
                    <a:pt x="1031" y="705"/>
                  </a:lnTo>
                  <a:lnTo>
                    <a:pt x="1027" y="729"/>
                  </a:lnTo>
                  <a:lnTo>
                    <a:pt x="1019" y="751"/>
                  </a:lnTo>
                  <a:lnTo>
                    <a:pt x="1007" y="771"/>
                  </a:lnTo>
                  <a:lnTo>
                    <a:pt x="992" y="791"/>
                  </a:lnTo>
                  <a:lnTo>
                    <a:pt x="796" y="985"/>
                  </a:lnTo>
                  <a:lnTo>
                    <a:pt x="776" y="1001"/>
                  </a:lnTo>
                  <a:lnTo>
                    <a:pt x="755" y="1013"/>
                  </a:lnTo>
                  <a:lnTo>
                    <a:pt x="732" y="1021"/>
                  </a:lnTo>
                  <a:lnTo>
                    <a:pt x="709" y="1025"/>
                  </a:lnTo>
                  <a:lnTo>
                    <a:pt x="686" y="1025"/>
                  </a:lnTo>
                  <a:lnTo>
                    <a:pt x="663" y="1021"/>
                  </a:lnTo>
                  <a:lnTo>
                    <a:pt x="640" y="1013"/>
                  </a:lnTo>
                  <a:lnTo>
                    <a:pt x="619" y="1001"/>
                  </a:lnTo>
                  <a:lnTo>
                    <a:pt x="600" y="985"/>
                  </a:lnTo>
                  <a:lnTo>
                    <a:pt x="40" y="429"/>
                  </a:lnTo>
                  <a:lnTo>
                    <a:pt x="24" y="409"/>
                  </a:lnTo>
                  <a:lnTo>
                    <a:pt x="11" y="389"/>
                  </a:lnTo>
                  <a:lnTo>
                    <a:pt x="4" y="367"/>
                  </a:lnTo>
                  <a:lnTo>
                    <a:pt x="0" y="344"/>
                  </a:lnTo>
                  <a:lnTo>
                    <a:pt x="0" y="320"/>
                  </a:lnTo>
                  <a:lnTo>
                    <a:pt x="4" y="297"/>
                  </a:lnTo>
                  <a:lnTo>
                    <a:pt x="11" y="275"/>
                  </a:lnTo>
                  <a:lnTo>
                    <a:pt x="24" y="253"/>
                  </a:lnTo>
                  <a:lnTo>
                    <a:pt x="40" y="234"/>
                  </a:lnTo>
                  <a:lnTo>
                    <a:pt x="236" y="39"/>
                  </a:lnTo>
                  <a:lnTo>
                    <a:pt x="255" y="24"/>
                  </a:lnTo>
                  <a:lnTo>
                    <a:pt x="275" y="12"/>
                  </a:lnTo>
                  <a:lnTo>
                    <a:pt x="298" y="4"/>
                  </a:lnTo>
                  <a:lnTo>
                    <a:pt x="321" y="0"/>
                  </a:lnTo>
                  <a:lnTo>
                    <a:pt x="3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1" name="Group 13出自【趣你的PPT】(微信:qunideppt)：最优质的PPT资源库"/>
          <p:cNvGrpSpPr>
            <a:grpSpLocks noChangeAspect="1"/>
          </p:cNvGrpSpPr>
          <p:nvPr/>
        </p:nvGrpSpPr>
        <p:grpSpPr>
          <a:xfrm>
            <a:off x="9361446" y="4166831"/>
            <a:ext cx="574384" cy="446418"/>
            <a:chOff x="6765925" y="1204913"/>
            <a:chExt cx="3121026" cy="2425700"/>
          </a:xfrm>
          <a:solidFill>
            <a:schemeClr val="bg1"/>
          </a:solidFill>
        </p:grpSpPr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61288" y="1270000"/>
              <a:ext cx="842963" cy="2360613"/>
            </a:xfrm>
            <a:custGeom>
              <a:avLst/>
              <a:gdLst>
                <a:gd name="T0" fmla="*/ 483 w 1064"/>
                <a:gd name="T1" fmla="*/ 2139 h 2974"/>
                <a:gd name="T2" fmla="*/ 394 w 1064"/>
                <a:gd name="T3" fmla="*/ 2169 h 2974"/>
                <a:gd name="T4" fmla="*/ 320 w 1064"/>
                <a:gd name="T5" fmla="*/ 2223 h 2974"/>
                <a:gd name="T6" fmla="*/ 265 w 1064"/>
                <a:gd name="T7" fmla="*/ 2297 h 2974"/>
                <a:gd name="T8" fmla="*/ 235 w 1064"/>
                <a:gd name="T9" fmla="*/ 2385 h 2974"/>
                <a:gd name="T10" fmla="*/ 235 w 1064"/>
                <a:gd name="T11" fmla="*/ 2483 h 2974"/>
                <a:gd name="T12" fmla="*/ 265 w 1064"/>
                <a:gd name="T13" fmla="*/ 2572 h 2974"/>
                <a:gd name="T14" fmla="*/ 320 w 1064"/>
                <a:gd name="T15" fmla="*/ 2646 h 2974"/>
                <a:gd name="T16" fmla="*/ 394 w 1064"/>
                <a:gd name="T17" fmla="*/ 2701 h 2974"/>
                <a:gd name="T18" fmla="*/ 483 w 1064"/>
                <a:gd name="T19" fmla="*/ 2731 h 2974"/>
                <a:gd name="T20" fmla="*/ 581 w 1064"/>
                <a:gd name="T21" fmla="*/ 2731 h 2974"/>
                <a:gd name="T22" fmla="*/ 669 w 1064"/>
                <a:gd name="T23" fmla="*/ 2701 h 2974"/>
                <a:gd name="T24" fmla="*/ 744 w 1064"/>
                <a:gd name="T25" fmla="*/ 2646 h 2974"/>
                <a:gd name="T26" fmla="*/ 799 w 1064"/>
                <a:gd name="T27" fmla="*/ 2572 h 2974"/>
                <a:gd name="T28" fmla="*/ 827 w 1064"/>
                <a:gd name="T29" fmla="*/ 2483 h 2974"/>
                <a:gd name="T30" fmla="*/ 827 w 1064"/>
                <a:gd name="T31" fmla="*/ 2385 h 2974"/>
                <a:gd name="T32" fmla="*/ 799 w 1064"/>
                <a:gd name="T33" fmla="*/ 2297 h 2974"/>
                <a:gd name="T34" fmla="*/ 744 w 1064"/>
                <a:gd name="T35" fmla="*/ 2223 h 2974"/>
                <a:gd name="T36" fmla="*/ 669 w 1064"/>
                <a:gd name="T37" fmla="*/ 2169 h 2974"/>
                <a:gd name="T38" fmla="*/ 581 w 1064"/>
                <a:gd name="T39" fmla="*/ 2139 h 2974"/>
                <a:gd name="T40" fmla="*/ 243 w 1064"/>
                <a:gd name="T41" fmla="*/ 267 h 2974"/>
                <a:gd name="T42" fmla="*/ 190 w 1064"/>
                <a:gd name="T43" fmla="*/ 280 h 2974"/>
                <a:gd name="T44" fmla="*/ 154 w 1064"/>
                <a:gd name="T45" fmla="*/ 317 h 2974"/>
                <a:gd name="T46" fmla="*/ 139 w 1064"/>
                <a:gd name="T47" fmla="*/ 369 h 2974"/>
                <a:gd name="T48" fmla="*/ 143 w 1064"/>
                <a:gd name="T49" fmla="*/ 1464 h 2974"/>
                <a:gd name="T50" fmla="*/ 169 w 1064"/>
                <a:gd name="T51" fmla="*/ 1509 h 2974"/>
                <a:gd name="T52" fmla="*/ 215 w 1064"/>
                <a:gd name="T53" fmla="*/ 1535 h 2974"/>
                <a:gd name="T54" fmla="*/ 821 w 1064"/>
                <a:gd name="T55" fmla="*/ 1539 h 2974"/>
                <a:gd name="T56" fmla="*/ 873 w 1064"/>
                <a:gd name="T57" fmla="*/ 1525 h 2974"/>
                <a:gd name="T58" fmla="*/ 909 w 1064"/>
                <a:gd name="T59" fmla="*/ 1488 h 2974"/>
                <a:gd name="T60" fmla="*/ 923 w 1064"/>
                <a:gd name="T61" fmla="*/ 1436 h 2974"/>
                <a:gd name="T62" fmla="*/ 920 w 1064"/>
                <a:gd name="T63" fmla="*/ 342 h 2974"/>
                <a:gd name="T64" fmla="*/ 894 w 1064"/>
                <a:gd name="T65" fmla="*/ 296 h 2974"/>
                <a:gd name="T66" fmla="*/ 848 w 1064"/>
                <a:gd name="T67" fmla="*/ 269 h 2974"/>
                <a:gd name="T68" fmla="*/ 243 w 1064"/>
                <a:gd name="T69" fmla="*/ 267 h 2974"/>
                <a:gd name="T70" fmla="*/ 908 w 1064"/>
                <a:gd name="T71" fmla="*/ 0 h 2974"/>
                <a:gd name="T72" fmla="*/ 969 w 1064"/>
                <a:gd name="T73" fmla="*/ 13 h 2974"/>
                <a:gd name="T74" fmla="*/ 1018 w 1064"/>
                <a:gd name="T75" fmla="*/ 46 h 2974"/>
                <a:gd name="T76" fmla="*/ 1051 w 1064"/>
                <a:gd name="T77" fmla="*/ 95 h 2974"/>
                <a:gd name="T78" fmla="*/ 1064 w 1064"/>
                <a:gd name="T79" fmla="*/ 156 h 2974"/>
                <a:gd name="T80" fmla="*/ 1060 w 1064"/>
                <a:gd name="T81" fmla="*/ 2850 h 2974"/>
                <a:gd name="T82" fmla="*/ 1036 w 1064"/>
                <a:gd name="T83" fmla="*/ 2906 h 2974"/>
                <a:gd name="T84" fmla="*/ 995 w 1064"/>
                <a:gd name="T85" fmla="*/ 2948 h 2974"/>
                <a:gd name="T86" fmla="*/ 939 w 1064"/>
                <a:gd name="T87" fmla="*/ 2971 h 2974"/>
                <a:gd name="T88" fmla="*/ 155 w 1064"/>
                <a:gd name="T89" fmla="*/ 2974 h 2974"/>
                <a:gd name="T90" fmla="*/ 95 w 1064"/>
                <a:gd name="T91" fmla="*/ 2962 h 2974"/>
                <a:gd name="T92" fmla="*/ 46 w 1064"/>
                <a:gd name="T93" fmla="*/ 2928 h 2974"/>
                <a:gd name="T94" fmla="*/ 12 w 1064"/>
                <a:gd name="T95" fmla="*/ 2879 h 2974"/>
                <a:gd name="T96" fmla="*/ 0 w 1064"/>
                <a:gd name="T97" fmla="*/ 2819 h 2974"/>
                <a:gd name="T98" fmla="*/ 3 w 1064"/>
                <a:gd name="T99" fmla="*/ 125 h 2974"/>
                <a:gd name="T100" fmla="*/ 26 w 1064"/>
                <a:gd name="T101" fmla="*/ 69 h 2974"/>
                <a:gd name="T102" fmla="*/ 68 w 1064"/>
                <a:gd name="T103" fmla="*/ 28 h 2974"/>
                <a:gd name="T104" fmla="*/ 124 w 1064"/>
                <a:gd name="T105" fmla="*/ 4 h 2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4" h="2974">
                  <a:moveTo>
                    <a:pt x="531" y="2135"/>
                  </a:moveTo>
                  <a:lnTo>
                    <a:pt x="483" y="2139"/>
                  </a:lnTo>
                  <a:lnTo>
                    <a:pt x="437" y="2150"/>
                  </a:lnTo>
                  <a:lnTo>
                    <a:pt x="394" y="2169"/>
                  </a:lnTo>
                  <a:lnTo>
                    <a:pt x="355" y="2192"/>
                  </a:lnTo>
                  <a:lnTo>
                    <a:pt x="320" y="2223"/>
                  </a:lnTo>
                  <a:lnTo>
                    <a:pt x="290" y="2257"/>
                  </a:lnTo>
                  <a:lnTo>
                    <a:pt x="265" y="2297"/>
                  </a:lnTo>
                  <a:lnTo>
                    <a:pt x="247" y="2340"/>
                  </a:lnTo>
                  <a:lnTo>
                    <a:pt x="235" y="2385"/>
                  </a:lnTo>
                  <a:lnTo>
                    <a:pt x="231" y="2435"/>
                  </a:lnTo>
                  <a:lnTo>
                    <a:pt x="235" y="2483"/>
                  </a:lnTo>
                  <a:lnTo>
                    <a:pt x="247" y="2530"/>
                  </a:lnTo>
                  <a:lnTo>
                    <a:pt x="265" y="2572"/>
                  </a:lnTo>
                  <a:lnTo>
                    <a:pt x="290" y="2611"/>
                  </a:lnTo>
                  <a:lnTo>
                    <a:pt x="320" y="2646"/>
                  </a:lnTo>
                  <a:lnTo>
                    <a:pt x="355" y="2676"/>
                  </a:lnTo>
                  <a:lnTo>
                    <a:pt x="394" y="2701"/>
                  </a:lnTo>
                  <a:lnTo>
                    <a:pt x="437" y="2719"/>
                  </a:lnTo>
                  <a:lnTo>
                    <a:pt x="483" y="2731"/>
                  </a:lnTo>
                  <a:lnTo>
                    <a:pt x="531" y="2735"/>
                  </a:lnTo>
                  <a:lnTo>
                    <a:pt x="581" y="2731"/>
                  </a:lnTo>
                  <a:lnTo>
                    <a:pt x="626" y="2719"/>
                  </a:lnTo>
                  <a:lnTo>
                    <a:pt x="669" y="2701"/>
                  </a:lnTo>
                  <a:lnTo>
                    <a:pt x="709" y="2676"/>
                  </a:lnTo>
                  <a:lnTo>
                    <a:pt x="744" y="2646"/>
                  </a:lnTo>
                  <a:lnTo>
                    <a:pt x="774" y="2611"/>
                  </a:lnTo>
                  <a:lnTo>
                    <a:pt x="799" y="2572"/>
                  </a:lnTo>
                  <a:lnTo>
                    <a:pt x="817" y="2530"/>
                  </a:lnTo>
                  <a:lnTo>
                    <a:pt x="827" y="2483"/>
                  </a:lnTo>
                  <a:lnTo>
                    <a:pt x="831" y="2435"/>
                  </a:lnTo>
                  <a:lnTo>
                    <a:pt x="827" y="2385"/>
                  </a:lnTo>
                  <a:lnTo>
                    <a:pt x="817" y="2340"/>
                  </a:lnTo>
                  <a:lnTo>
                    <a:pt x="799" y="2297"/>
                  </a:lnTo>
                  <a:lnTo>
                    <a:pt x="774" y="2257"/>
                  </a:lnTo>
                  <a:lnTo>
                    <a:pt x="744" y="2223"/>
                  </a:lnTo>
                  <a:lnTo>
                    <a:pt x="709" y="2192"/>
                  </a:lnTo>
                  <a:lnTo>
                    <a:pt x="669" y="2169"/>
                  </a:lnTo>
                  <a:lnTo>
                    <a:pt x="626" y="2150"/>
                  </a:lnTo>
                  <a:lnTo>
                    <a:pt x="581" y="2139"/>
                  </a:lnTo>
                  <a:lnTo>
                    <a:pt x="531" y="2135"/>
                  </a:lnTo>
                  <a:close/>
                  <a:moveTo>
                    <a:pt x="243" y="267"/>
                  </a:moveTo>
                  <a:lnTo>
                    <a:pt x="215" y="269"/>
                  </a:lnTo>
                  <a:lnTo>
                    <a:pt x="190" y="280"/>
                  </a:lnTo>
                  <a:lnTo>
                    <a:pt x="169" y="296"/>
                  </a:lnTo>
                  <a:lnTo>
                    <a:pt x="154" y="317"/>
                  </a:lnTo>
                  <a:lnTo>
                    <a:pt x="143" y="342"/>
                  </a:lnTo>
                  <a:lnTo>
                    <a:pt x="139" y="369"/>
                  </a:lnTo>
                  <a:lnTo>
                    <a:pt x="139" y="1436"/>
                  </a:lnTo>
                  <a:lnTo>
                    <a:pt x="143" y="1464"/>
                  </a:lnTo>
                  <a:lnTo>
                    <a:pt x="154" y="1488"/>
                  </a:lnTo>
                  <a:lnTo>
                    <a:pt x="169" y="1509"/>
                  </a:lnTo>
                  <a:lnTo>
                    <a:pt x="190" y="1525"/>
                  </a:lnTo>
                  <a:lnTo>
                    <a:pt x="215" y="1535"/>
                  </a:lnTo>
                  <a:lnTo>
                    <a:pt x="243" y="1539"/>
                  </a:lnTo>
                  <a:lnTo>
                    <a:pt x="821" y="1539"/>
                  </a:lnTo>
                  <a:lnTo>
                    <a:pt x="848" y="1535"/>
                  </a:lnTo>
                  <a:lnTo>
                    <a:pt x="873" y="1525"/>
                  </a:lnTo>
                  <a:lnTo>
                    <a:pt x="894" y="1509"/>
                  </a:lnTo>
                  <a:lnTo>
                    <a:pt x="909" y="1488"/>
                  </a:lnTo>
                  <a:lnTo>
                    <a:pt x="920" y="1464"/>
                  </a:lnTo>
                  <a:lnTo>
                    <a:pt x="923" y="1436"/>
                  </a:lnTo>
                  <a:lnTo>
                    <a:pt x="923" y="369"/>
                  </a:lnTo>
                  <a:lnTo>
                    <a:pt x="920" y="342"/>
                  </a:lnTo>
                  <a:lnTo>
                    <a:pt x="909" y="317"/>
                  </a:lnTo>
                  <a:lnTo>
                    <a:pt x="894" y="296"/>
                  </a:lnTo>
                  <a:lnTo>
                    <a:pt x="873" y="280"/>
                  </a:lnTo>
                  <a:lnTo>
                    <a:pt x="848" y="269"/>
                  </a:lnTo>
                  <a:lnTo>
                    <a:pt x="821" y="267"/>
                  </a:lnTo>
                  <a:lnTo>
                    <a:pt x="243" y="267"/>
                  </a:lnTo>
                  <a:close/>
                  <a:moveTo>
                    <a:pt x="155" y="0"/>
                  </a:moveTo>
                  <a:lnTo>
                    <a:pt x="908" y="0"/>
                  </a:lnTo>
                  <a:lnTo>
                    <a:pt x="939" y="4"/>
                  </a:lnTo>
                  <a:lnTo>
                    <a:pt x="969" y="13"/>
                  </a:lnTo>
                  <a:lnTo>
                    <a:pt x="995" y="28"/>
                  </a:lnTo>
                  <a:lnTo>
                    <a:pt x="1018" y="46"/>
                  </a:lnTo>
                  <a:lnTo>
                    <a:pt x="1036" y="69"/>
                  </a:lnTo>
                  <a:lnTo>
                    <a:pt x="1051" y="95"/>
                  </a:lnTo>
                  <a:lnTo>
                    <a:pt x="1060" y="125"/>
                  </a:lnTo>
                  <a:lnTo>
                    <a:pt x="1064" y="156"/>
                  </a:lnTo>
                  <a:lnTo>
                    <a:pt x="1064" y="2819"/>
                  </a:lnTo>
                  <a:lnTo>
                    <a:pt x="1060" y="2850"/>
                  </a:lnTo>
                  <a:lnTo>
                    <a:pt x="1051" y="2879"/>
                  </a:lnTo>
                  <a:lnTo>
                    <a:pt x="1036" y="2906"/>
                  </a:lnTo>
                  <a:lnTo>
                    <a:pt x="1018" y="2928"/>
                  </a:lnTo>
                  <a:lnTo>
                    <a:pt x="995" y="2948"/>
                  </a:lnTo>
                  <a:lnTo>
                    <a:pt x="969" y="2962"/>
                  </a:lnTo>
                  <a:lnTo>
                    <a:pt x="939" y="2971"/>
                  </a:lnTo>
                  <a:lnTo>
                    <a:pt x="908" y="2974"/>
                  </a:lnTo>
                  <a:lnTo>
                    <a:pt x="155" y="2974"/>
                  </a:lnTo>
                  <a:lnTo>
                    <a:pt x="124" y="2971"/>
                  </a:lnTo>
                  <a:lnTo>
                    <a:pt x="95" y="2962"/>
                  </a:lnTo>
                  <a:lnTo>
                    <a:pt x="68" y="2948"/>
                  </a:lnTo>
                  <a:lnTo>
                    <a:pt x="46" y="2928"/>
                  </a:lnTo>
                  <a:lnTo>
                    <a:pt x="26" y="2906"/>
                  </a:lnTo>
                  <a:lnTo>
                    <a:pt x="12" y="2879"/>
                  </a:lnTo>
                  <a:lnTo>
                    <a:pt x="3" y="2850"/>
                  </a:lnTo>
                  <a:lnTo>
                    <a:pt x="0" y="2819"/>
                  </a:lnTo>
                  <a:lnTo>
                    <a:pt x="0" y="156"/>
                  </a:lnTo>
                  <a:lnTo>
                    <a:pt x="3" y="125"/>
                  </a:lnTo>
                  <a:lnTo>
                    <a:pt x="12" y="95"/>
                  </a:lnTo>
                  <a:lnTo>
                    <a:pt x="26" y="69"/>
                  </a:lnTo>
                  <a:lnTo>
                    <a:pt x="46" y="46"/>
                  </a:lnTo>
                  <a:lnTo>
                    <a:pt x="68" y="28"/>
                  </a:lnTo>
                  <a:lnTo>
                    <a:pt x="95" y="13"/>
                  </a:lnTo>
                  <a:lnTo>
                    <a:pt x="124" y="4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34325" y="1655763"/>
              <a:ext cx="338138" cy="82550"/>
            </a:xfrm>
            <a:custGeom>
              <a:avLst/>
              <a:gdLst>
                <a:gd name="T0" fmla="*/ 52 w 426"/>
                <a:gd name="T1" fmla="*/ 0 h 104"/>
                <a:gd name="T2" fmla="*/ 374 w 426"/>
                <a:gd name="T3" fmla="*/ 0 h 104"/>
                <a:gd name="T4" fmla="*/ 389 w 426"/>
                <a:gd name="T5" fmla="*/ 4 h 104"/>
                <a:gd name="T6" fmla="*/ 404 w 426"/>
                <a:gd name="T7" fmla="*/ 10 h 104"/>
                <a:gd name="T8" fmla="*/ 415 w 426"/>
                <a:gd name="T9" fmla="*/ 22 h 104"/>
                <a:gd name="T10" fmla="*/ 423 w 426"/>
                <a:gd name="T11" fmla="*/ 36 h 104"/>
                <a:gd name="T12" fmla="*/ 426 w 426"/>
                <a:gd name="T13" fmla="*/ 52 h 104"/>
                <a:gd name="T14" fmla="*/ 423 w 426"/>
                <a:gd name="T15" fmla="*/ 69 h 104"/>
                <a:gd name="T16" fmla="*/ 415 w 426"/>
                <a:gd name="T17" fmla="*/ 83 h 104"/>
                <a:gd name="T18" fmla="*/ 404 w 426"/>
                <a:gd name="T19" fmla="*/ 93 h 104"/>
                <a:gd name="T20" fmla="*/ 389 w 426"/>
                <a:gd name="T21" fmla="*/ 101 h 104"/>
                <a:gd name="T22" fmla="*/ 374 w 426"/>
                <a:gd name="T23" fmla="*/ 104 h 104"/>
                <a:gd name="T24" fmla="*/ 52 w 426"/>
                <a:gd name="T25" fmla="*/ 104 h 104"/>
                <a:gd name="T26" fmla="*/ 36 w 426"/>
                <a:gd name="T27" fmla="*/ 101 h 104"/>
                <a:gd name="T28" fmla="*/ 22 w 426"/>
                <a:gd name="T29" fmla="*/ 93 h 104"/>
                <a:gd name="T30" fmla="*/ 10 w 426"/>
                <a:gd name="T31" fmla="*/ 83 h 104"/>
                <a:gd name="T32" fmla="*/ 2 w 426"/>
                <a:gd name="T33" fmla="*/ 69 h 104"/>
                <a:gd name="T34" fmla="*/ 0 w 426"/>
                <a:gd name="T35" fmla="*/ 52 h 104"/>
                <a:gd name="T36" fmla="*/ 2 w 426"/>
                <a:gd name="T37" fmla="*/ 36 h 104"/>
                <a:gd name="T38" fmla="*/ 10 w 426"/>
                <a:gd name="T39" fmla="*/ 22 h 104"/>
                <a:gd name="T40" fmla="*/ 22 w 426"/>
                <a:gd name="T41" fmla="*/ 10 h 104"/>
                <a:gd name="T42" fmla="*/ 36 w 426"/>
                <a:gd name="T43" fmla="*/ 4 h 104"/>
                <a:gd name="T44" fmla="*/ 52 w 426"/>
                <a:gd name="T4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6" h="104">
                  <a:moveTo>
                    <a:pt x="52" y="0"/>
                  </a:moveTo>
                  <a:lnTo>
                    <a:pt x="374" y="0"/>
                  </a:lnTo>
                  <a:lnTo>
                    <a:pt x="389" y="4"/>
                  </a:lnTo>
                  <a:lnTo>
                    <a:pt x="404" y="10"/>
                  </a:lnTo>
                  <a:lnTo>
                    <a:pt x="415" y="22"/>
                  </a:lnTo>
                  <a:lnTo>
                    <a:pt x="423" y="36"/>
                  </a:lnTo>
                  <a:lnTo>
                    <a:pt x="426" y="52"/>
                  </a:lnTo>
                  <a:lnTo>
                    <a:pt x="423" y="69"/>
                  </a:lnTo>
                  <a:lnTo>
                    <a:pt x="415" y="83"/>
                  </a:lnTo>
                  <a:lnTo>
                    <a:pt x="404" y="93"/>
                  </a:lnTo>
                  <a:lnTo>
                    <a:pt x="389" y="101"/>
                  </a:lnTo>
                  <a:lnTo>
                    <a:pt x="374" y="104"/>
                  </a:lnTo>
                  <a:lnTo>
                    <a:pt x="52" y="104"/>
                  </a:lnTo>
                  <a:lnTo>
                    <a:pt x="36" y="101"/>
                  </a:lnTo>
                  <a:lnTo>
                    <a:pt x="22" y="93"/>
                  </a:lnTo>
                  <a:lnTo>
                    <a:pt x="10" y="83"/>
                  </a:lnTo>
                  <a:lnTo>
                    <a:pt x="2" y="69"/>
                  </a:lnTo>
                  <a:lnTo>
                    <a:pt x="0" y="52"/>
                  </a:lnTo>
                  <a:lnTo>
                    <a:pt x="2" y="36"/>
                  </a:lnTo>
                  <a:lnTo>
                    <a:pt x="10" y="22"/>
                  </a:lnTo>
                  <a:lnTo>
                    <a:pt x="22" y="10"/>
                  </a:lnTo>
                  <a:lnTo>
                    <a:pt x="36" y="4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5925" y="1270000"/>
              <a:ext cx="842963" cy="2360613"/>
            </a:xfrm>
            <a:custGeom>
              <a:avLst/>
              <a:gdLst>
                <a:gd name="T0" fmla="*/ 483 w 1064"/>
                <a:gd name="T1" fmla="*/ 2139 h 2974"/>
                <a:gd name="T2" fmla="*/ 395 w 1064"/>
                <a:gd name="T3" fmla="*/ 2169 h 2974"/>
                <a:gd name="T4" fmla="*/ 321 w 1064"/>
                <a:gd name="T5" fmla="*/ 2223 h 2974"/>
                <a:gd name="T6" fmla="*/ 266 w 1064"/>
                <a:gd name="T7" fmla="*/ 2297 h 2974"/>
                <a:gd name="T8" fmla="*/ 237 w 1064"/>
                <a:gd name="T9" fmla="*/ 2385 h 2974"/>
                <a:gd name="T10" fmla="*/ 237 w 1064"/>
                <a:gd name="T11" fmla="*/ 2483 h 2974"/>
                <a:gd name="T12" fmla="*/ 266 w 1064"/>
                <a:gd name="T13" fmla="*/ 2572 h 2974"/>
                <a:gd name="T14" fmla="*/ 321 w 1064"/>
                <a:gd name="T15" fmla="*/ 2646 h 2974"/>
                <a:gd name="T16" fmla="*/ 395 w 1064"/>
                <a:gd name="T17" fmla="*/ 2701 h 2974"/>
                <a:gd name="T18" fmla="*/ 483 w 1064"/>
                <a:gd name="T19" fmla="*/ 2731 h 2974"/>
                <a:gd name="T20" fmla="*/ 581 w 1064"/>
                <a:gd name="T21" fmla="*/ 2731 h 2974"/>
                <a:gd name="T22" fmla="*/ 670 w 1064"/>
                <a:gd name="T23" fmla="*/ 2701 h 2974"/>
                <a:gd name="T24" fmla="*/ 744 w 1064"/>
                <a:gd name="T25" fmla="*/ 2646 h 2974"/>
                <a:gd name="T26" fmla="*/ 799 w 1064"/>
                <a:gd name="T27" fmla="*/ 2572 h 2974"/>
                <a:gd name="T28" fmla="*/ 829 w 1064"/>
                <a:gd name="T29" fmla="*/ 2483 h 2974"/>
                <a:gd name="T30" fmla="*/ 829 w 1064"/>
                <a:gd name="T31" fmla="*/ 2385 h 2974"/>
                <a:gd name="T32" fmla="*/ 799 w 1064"/>
                <a:gd name="T33" fmla="*/ 2297 h 2974"/>
                <a:gd name="T34" fmla="*/ 744 w 1064"/>
                <a:gd name="T35" fmla="*/ 2223 h 2974"/>
                <a:gd name="T36" fmla="*/ 670 w 1064"/>
                <a:gd name="T37" fmla="*/ 2169 h 2974"/>
                <a:gd name="T38" fmla="*/ 581 w 1064"/>
                <a:gd name="T39" fmla="*/ 2139 h 2974"/>
                <a:gd name="T40" fmla="*/ 243 w 1064"/>
                <a:gd name="T41" fmla="*/ 267 h 2974"/>
                <a:gd name="T42" fmla="*/ 191 w 1064"/>
                <a:gd name="T43" fmla="*/ 280 h 2974"/>
                <a:gd name="T44" fmla="*/ 155 w 1064"/>
                <a:gd name="T45" fmla="*/ 317 h 2974"/>
                <a:gd name="T46" fmla="*/ 141 w 1064"/>
                <a:gd name="T47" fmla="*/ 369 h 2974"/>
                <a:gd name="T48" fmla="*/ 144 w 1064"/>
                <a:gd name="T49" fmla="*/ 1464 h 2974"/>
                <a:gd name="T50" fmla="*/ 170 w 1064"/>
                <a:gd name="T51" fmla="*/ 1509 h 2974"/>
                <a:gd name="T52" fmla="*/ 216 w 1064"/>
                <a:gd name="T53" fmla="*/ 1535 h 2974"/>
                <a:gd name="T54" fmla="*/ 822 w 1064"/>
                <a:gd name="T55" fmla="*/ 1539 h 2974"/>
                <a:gd name="T56" fmla="*/ 874 w 1064"/>
                <a:gd name="T57" fmla="*/ 1525 h 2974"/>
                <a:gd name="T58" fmla="*/ 910 w 1064"/>
                <a:gd name="T59" fmla="*/ 1488 h 2974"/>
                <a:gd name="T60" fmla="*/ 925 w 1064"/>
                <a:gd name="T61" fmla="*/ 1436 h 2974"/>
                <a:gd name="T62" fmla="*/ 921 w 1064"/>
                <a:gd name="T63" fmla="*/ 342 h 2974"/>
                <a:gd name="T64" fmla="*/ 895 w 1064"/>
                <a:gd name="T65" fmla="*/ 296 h 2974"/>
                <a:gd name="T66" fmla="*/ 849 w 1064"/>
                <a:gd name="T67" fmla="*/ 269 h 2974"/>
                <a:gd name="T68" fmla="*/ 243 w 1064"/>
                <a:gd name="T69" fmla="*/ 267 h 2974"/>
                <a:gd name="T70" fmla="*/ 909 w 1064"/>
                <a:gd name="T71" fmla="*/ 0 h 2974"/>
                <a:gd name="T72" fmla="*/ 969 w 1064"/>
                <a:gd name="T73" fmla="*/ 13 h 2974"/>
                <a:gd name="T74" fmla="*/ 1018 w 1064"/>
                <a:gd name="T75" fmla="*/ 46 h 2974"/>
                <a:gd name="T76" fmla="*/ 1052 w 1064"/>
                <a:gd name="T77" fmla="*/ 95 h 2974"/>
                <a:gd name="T78" fmla="*/ 1064 w 1064"/>
                <a:gd name="T79" fmla="*/ 156 h 2974"/>
                <a:gd name="T80" fmla="*/ 1061 w 1064"/>
                <a:gd name="T81" fmla="*/ 2850 h 2974"/>
                <a:gd name="T82" fmla="*/ 1038 w 1064"/>
                <a:gd name="T83" fmla="*/ 2906 h 2974"/>
                <a:gd name="T84" fmla="*/ 996 w 1064"/>
                <a:gd name="T85" fmla="*/ 2948 h 2974"/>
                <a:gd name="T86" fmla="*/ 940 w 1064"/>
                <a:gd name="T87" fmla="*/ 2971 h 2974"/>
                <a:gd name="T88" fmla="*/ 156 w 1064"/>
                <a:gd name="T89" fmla="*/ 2974 h 2974"/>
                <a:gd name="T90" fmla="*/ 95 w 1064"/>
                <a:gd name="T91" fmla="*/ 2962 h 2974"/>
                <a:gd name="T92" fmla="*/ 46 w 1064"/>
                <a:gd name="T93" fmla="*/ 2928 h 2974"/>
                <a:gd name="T94" fmla="*/ 13 w 1064"/>
                <a:gd name="T95" fmla="*/ 2879 h 2974"/>
                <a:gd name="T96" fmla="*/ 0 w 1064"/>
                <a:gd name="T97" fmla="*/ 2819 h 2974"/>
                <a:gd name="T98" fmla="*/ 4 w 1064"/>
                <a:gd name="T99" fmla="*/ 125 h 2974"/>
                <a:gd name="T100" fmla="*/ 28 w 1064"/>
                <a:gd name="T101" fmla="*/ 69 h 2974"/>
                <a:gd name="T102" fmla="*/ 69 w 1064"/>
                <a:gd name="T103" fmla="*/ 28 h 2974"/>
                <a:gd name="T104" fmla="*/ 125 w 1064"/>
                <a:gd name="T105" fmla="*/ 4 h 2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4" h="2974">
                  <a:moveTo>
                    <a:pt x="533" y="2135"/>
                  </a:moveTo>
                  <a:lnTo>
                    <a:pt x="483" y="2139"/>
                  </a:lnTo>
                  <a:lnTo>
                    <a:pt x="438" y="2150"/>
                  </a:lnTo>
                  <a:lnTo>
                    <a:pt x="395" y="2169"/>
                  </a:lnTo>
                  <a:lnTo>
                    <a:pt x="355" y="2192"/>
                  </a:lnTo>
                  <a:lnTo>
                    <a:pt x="321" y="2223"/>
                  </a:lnTo>
                  <a:lnTo>
                    <a:pt x="290" y="2257"/>
                  </a:lnTo>
                  <a:lnTo>
                    <a:pt x="266" y="2297"/>
                  </a:lnTo>
                  <a:lnTo>
                    <a:pt x="248" y="2340"/>
                  </a:lnTo>
                  <a:lnTo>
                    <a:pt x="237" y="2385"/>
                  </a:lnTo>
                  <a:lnTo>
                    <a:pt x="233" y="2435"/>
                  </a:lnTo>
                  <a:lnTo>
                    <a:pt x="237" y="2483"/>
                  </a:lnTo>
                  <a:lnTo>
                    <a:pt x="248" y="2530"/>
                  </a:lnTo>
                  <a:lnTo>
                    <a:pt x="266" y="2572"/>
                  </a:lnTo>
                  <a:lnTo>
                    <a:pt x="290" y="2611"/>
                  </a:lnTo>
                  <a:lnTo>
                    <a:pt x="321" y="2646"/>
                  </a:lnTo>
                  <a:lnTo>
                    <a:pt x="355" y="2676"/>
                  </a:lnTo>
                  <a:lnTo>
                    <a:pt x="395" y="2701"/>
                  </a:lnTo>
                  <a:lnTo>
                    <a:pt x="438" y="2719"/>
                  </a:lnTo>
                  <a:lnTo>
                    <a:pt x="483" y="2731"/>
                  </a:lnTo>
                  <a:lnTo>
                    <a:pt x="533" y="2735"/>
                  </a:lnTo>
                  <a:lnTo>
                    <a:pt x="581" y="2731"/>
                  </a:lnTo>
                  <a:lnTo>
                    <a:pt x="627" y="2719"/>
                  </a:lnTo>
                  <a:lnTo>
                    <a:pt x="670" y="2701"/>
                  </a:lnTo>
                  <a:lnTo>
                    <a:pt x="709" y="2676"/>
                  </a:lnTo>
                  <a:lnTo>
                    <a:pt x="744" y="2646"/>
                  </a:lnTo>
                  <a:lnTo>
                    <a:pt x="774" y="2611"/>
                  </a:lnTo>
                  <a:lnTo>
                    <a:pt x="799" y="2572"/>
                  </a:lnTo>
                  <a:lnTo>
                    <a:pt x="817" y="2530"/>
                  </a:lnTo>
                  <a:lnTo>
                    <a:pt x="829" y="2483"/>
                  </a:lnTo>
                  <a:lnTo>
                    <a:pt x="832" y="2435"/>
                  </a:lnTo>
                  <a:lnTo>
                    <a:pt x="829" y="2385"/>
                  </a:lnTo>
                  <a:lnTo>
                    <a:pt x="817" y="2340"/>
                  </a:lnTo>
                  <a:lnTo>
                    <a:pt x="799" y="2297"/>
                  </a:lnTo>
                  <a:lnTo>
                    <a:pt x="774" y="2257"/>
                  </a:lnTo>
                  <a:lnTo>
                    <a:pt x="744" y="2223"/>
                  </a:lnTo>
                  <a:lnTo>
                    <a:pt x="709" y="2192"/>
                  </a:lnTo>
                  <a:lnTo>
                    <a:pt x="670" y="2169"/>
                  </a:lnTo>
                  <a:lnTo>
                    <a:pt x="627" y="2150"/>
                  </a:lnTo>
                  <a:lnTo>
                    <a:pt x="581" y="2139"/>
                  </a:lnTo>
                  <a:lnTo>
                    <a:pt x="533" y="2135"/>
                  </a:lnTo>
                  <a:close/>
                  <a:moveTo>
                    <a:pt x="243" y="267"/>
                  </a:moveTo>
                  <a:lnTo>
                    <a:pt x="216" y="269"/>
                  </a:lnTo>
                  <a:lnTo>
                    <a:pt x="191" y="280"/>
                  </a:lnTo>
                  <a:lnTo>
                    <a:pt x="170" y="296"/>
                  </a:lnTo>
                  <a:lnTo>
                    <a:pt x="155" y="317"/>
                  </a:lnTo>
                  <a:lnTo>
                    <a:pt x="144" y="342"/>
                  </a:lnTo>
                  <a:lnTo>
                    <a:pt x="141" y="369"/>
                  </a:lnTo>
                  <a:lnTo>
                    <a:pt x="141" y="1436"/>
                  </a:lnTo>
                  <a:lnTo>
                    <a:pt x="144" y="1464"/>
                  </a:lnTo>
                  <a:lnTo>
                    <a:pt x="155" y="1488"/>
                  </a:lnTo>
                  <a:lnTo>
                    <a:pt x="170" y="1509"/>
                  </a:lnTo>
                  <a:lnTo>
                    <a:pt x="191" y="1525"/>
                  </a:lnTo>
                  <a:lnTo>
                    <a:pt x="216" y="1535"/>
                  </a:lnTo>
                  <a:lnTo>
                    <a:pt x="243" y="1539"/>
                  </a:lnTo>
                  <a:lnTo>
                    <a:pt x="822" y="1539"/>
                  </a:lnTo>
                  <a:lnTo>
                    <a:pt x="849" y="1535"/>
                  </a:lnTo>
                  <a:lnTo>
                    <a:pt x="874" y="1525"/>
                  </a:lnTo>
                  <a:lnTo>
                    <a:pt x="895" y="1509"/>
                  </a:lnTo>
                  <a:lnTo>
                    <a:pt x="910" y="1488"/>
                  </a:lnTo>
                  <a:lnTo>
                    <a:pt x="921" y="1464"/>
                  </a:lnTo>
                  <a:lnTo>
                    <a:pt x="925" y="1436"/>
                  </a:lnTo>
                  <a:lnTo>
                    <a:pt x="925" y="369"/>
                  </a:lnTo>
                  <a:lnTo>
                    <a:pt x="921" y="342"/>
                  </a:lnTo>
                  <a:lnTo>
                    <a:pt x="910" y="317"/>
                  </a:lnTo>
                  <a:lnTo>
                    <a:pt x="895" y="296"/>
                  </a:lnTo>
                  <a:lnTo>
                    <a:pt x="874" y="280"/>
                  </a:lnTo>
                  <a:lnTo>
                    <a:pt x="849" y="269"/>
                  </a:lnTo>
                  <a:lnTo>
                    <a:pt x="822" y="267"/>
                  </a:lnTo>
                  <a:lnTo>
                    <a:pt x="243" y="267"/>
                  </a:lnTo>
                  <a:close/>
                  <a:moveTo>
                    <a:pt x="156" y="0"/>
                  </a:moveTo>
                  <a:lnTo>
                    <a:pt x="909" y="0"/>
                  </a:lnTo>
                  <a:lnTo>
                    <a:pt x="940" y="4"/>
                  </a:lnTo>
                  <a:lnTo>
                    <a:pt x="969" y="13"/>
                  </a:lnTo>
                  <a:lnTo>
                    <a:pt x="996" y="28"/>
                  </a:lnTo>
                  <a:lnTo>
                    <a:pt x="1018" y="46"/>
                  </a:lnTo>
                  <a:lnTo>
                    <a:pt x="1038" y="69"/>
                  </a:lnTo>
                  <a:lnTo>
                    <a:pt x="1052" y="95"/>
                  </a:lnTo>
                  <a:lnTo>
                    <a:pt x="1061" y="125"/>
                  </a:lnTo>
                  <a:lnTo>
                    <a:pt x="1064" y="156"/>
                  </a:lnTo>
                  <a:lnTo>
                    <a:pt x="1064" y="2819"/>
                  </a:lnTo>
                  <a:lnTo>
                    <a:pt x="1061" y="2850"/>
                  </a:lnTo>
                  <a:lnTo>
                    <a:pt x="1052" y="2879"/>
                  </a:lnTo>
                  <a:lnTo>
                    <a:pt x="1038" y="2906"/>
                  </a:lnTo>
                  <a:lnTo>
                    <a:pt x="1018" y="2928"/>
                  </a:lnTo>
                  <a:lnTo>
                    <a:pt x="996" y="2948"/>
                  </a:lnTo>
                  <a:lnTo>
                    <a:pt x="969" y="2962"/>
                  </a:lnTo>
                  <a:lnTo>
                    <a:pt x="940" y="2971"/>
                  </a:lnTo>
                  <a:lnTo>
                    <a:pt x="909" y="2974"/>
                  </a:lnTo>
                  <a:lnTo>
                    <a:pt x="156" y="2974"/>
                  </a:lnTo>
                  <a:lnTo>
                    <a:pt x="125" y="2971"/>
                  </a:lnTo>
                  <a:lnTo>
                    <a:pt x="95" y="2962"/>
                  </a:lnTo>
                  <a:lnTo>
                    <a:pt x="69" y="2948"/>
                  </a:lnTo>
                  <a:lnTo>
                    <a:pt x="46" y="2928"/>
                  </a:lnTo>
                  <a:lnTo>
                    <a:pt x="28" y="2906"/>
                  </a:lnTo>
                  <a:lnTo>
                    <a:pt x="13" y="2879"/>
                  </a:lnTo>
                  <a:lnTo>
                    <a:pt x="4" y="2850"/>
                  </a:lnTo>
                  <a:lnTo>
                    <a:pt x="0" y="2819"/>
                  </a:lnTo>
                  <a:lnTo>
                    <a:pt x="0" y="156"/>
                  </a:lnTo>
                  <a:lnTo>
                    <a:pt x="4" y="125"/>
                  </a:lnTo>
                  <a:lnTo>
                    <a:pt x="13" y="95"/>
                  </a:lnTo>
                  <a:lnTo>
                    <a:pt x="28" y="69"/>
                  </a:lnTo>
                  <a:lnTo>
                    <a:pt x="46" y="46"/>
                  </a:lnTo>
                  <a:lnTo>
                    <a:pt x="69" y="28"/>
                  </a:lnTo>
                  <a:lnTo>
                    <a:pt x="95" y="13"/>
                  </a:lnTo>
                  <a:lnTo>
                    <a:pt x="125" y="4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40550" y="1655763"/>
              <a:ext cx="336550" cy="82550"/>
            </a:xfrm>
            <a:custGeom>
              <a:avLst/>
              <a:gdLst>
                <a:gd name="T0" fmla="*/ 52 w 425"/>
                <a:gd name="T1" fmla="*/ 0 h 104"/>
                <a:gd name="T2" fmla="*/ 374 w 425"/>
                <a:gd name="T3" fmla="*/ 0 h 104"/>
                <a:gd name="T4" fmla="*/ 390 w 425"/>
                <a:gd name="T5" fmla="*/ 4 h 104"/>
                <a:gd name="T6" fmla="*/ 404 w 425"/>
                <a:gd name="T7" fmla="*/ 10 h 104"/>
                <a:gd name="T8" fmla="*/ 415 w 425"/>
                <a:gd name="T9" fmla="*/ 22 h 104"/>
                <a:gd name="T10" fmla="*/ 422 w 425"/>
                <a:gd name="T11" fmla="*/ 36 h 104"/>
                <a:gd name="T12" fmla="*/ 425 w 425"/>
                <a:gd name="T13" fmla="*/ 52 h 104"/>
                <a:gd name="T14" fmla="*/ 422 w 425"/>
                <a:gd name="T15" fmla="*/ 69 h 104"/>
                <a:gd name="T16" fmla="*/ 415 w 425"/>
                <a:gd name="T17" fmla="*/ 83 h 104"/>
                <a:gd name="T18" fmla="*/ 404 w 425"/>
                <a:gd name="T19" fmla="*/ 93 h 104"/>
                <a:gd name="T20" fmla="*/ 390 w 425"/>
                <a:gd name="T21" fmla="*/ 101 h 104"/>
                <a:gd name="T22" fmla="*/ 374 w 425"/>
                <a:gd name="T23" fmla="*/ 104 h 104"/>
                <a:gd name="T24" fmla="*/ 52 w 425"/>
                <a:gd name="T25" fmla="*/ 104 h 104"/>
                <a:gd name="T26" fmla="*/ 35 w 425"/>
                <a:gd name="T27" fmla="*/ 101 h 104"/>
                <a:gd name="T28" fmla="*/ 21 w 425"/>
                <a:gd name="T29" fmla="*/ 93 h 104"/>
                <a:gd name="T30" fmla="*/ 10 w 425"/>
                <a:gd name="T31" fmla="*/ 83 h 104"/>
                <a:gd name="T32" fmla="*/ 3 w 425"/>
                <a:gd name="T33" fmla="*/ 69 h 104"/>
                <a:gd name="T34" fmla="*/ 0 w 425"/>
                <a:gd name="T35" fmla="*/ 52 h 104"/>
                <a:gd name="T36" fmla="*/ 3 w 425"/>
                <a:gd name="T37" fmla="*/ 36 h 104"/>
                <a:gd name="T38" fmla="*/ 10 w 425"/>
                <a:gd name="T39" fmla="*/ 22 h 104"/>
                <a:gd name="T40" fmla="*/ 21 w 425"/>
                <a:gd name="T41" fmla="*/ 10 h 104"/>
                <a:gd name="T42" fmla="*/ 35 w 425"/>
                <a:gd name="T43" fmla="*/ 4 h 104"/>
                <a:gd name="T44" fmla="*/ 52 w 425"/>
                <a:gd name="T4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5" h="104">
                  <a:moveTo>
                    <a:pt x="52" y="0"/>
                  </a:moveTo>
                  <a:lnTo>
                    <a:pt x="374" y="0"/>
                  </a:lnTo>
                  <a:lnTo>
                    <a:pt x="390" y="4"/>
                  </a:lnTo>
                  <a:lnTo>
                    <a:pt x="404" y="10"/>
                  </a:lnTo>
                  <a:lnTo>
                    <a:pt x="415" y="22"/>
                  </a:lnTo>
                  <a:lnTo>
                    <a:pt x="422" y="36"/>
                  </a:lnTo>
                  <a:lnTo>
                    <a:pt x="425" y="52"/>
                  </a:lnTo>
                  <a:lnTo>
                    <a:pt x="422" y="69"/>
                  </a:lnTo>
                  <a:lnTo>
                    <a:pt x="415" y="83"/>
                  </a:lnTo>
                  <a:lnTo>
                    <a:pt x="404" y="93"/>
                  </a:lnTo>
                  <a:lnTo>
                    <a:pt x="390" y="101"/>
                  </a:lnTo>
                  <a:lnTo>
                    <a:pt x="374" y="104"/>
                  </a:lnTo>
                  <a:lnTo>
                    <a:pt x="52" y="104"/>
                  </a:lnTo>
                  <a:lnTo>
                    <a:pt x="35" y="101"/>
                  </a:lnTo>
                  <a:lnTo>
                    <a:pt x="21" y="93"/>
                  </a:lnTo>
                  <a:lnTo>
                    <a:pt x="10" y="83"/>
                  </a:lnTo>
                  <a:lnTo>
                    <a:pt x="3" y="69"/>
                  </a:lnTo>
                  <a:lnTo>
                    <a:pt x="0" y="52"/>
                  </a:lnTo>
                  <a:lnTo>
                    <a:pt x="3" y="36"/>
                  </a:lnTo>
                  <a:lnTo>
                    <a:pt x="10" y="22"/>
                  </a:lnTo>
                  <a:lnTo>
                    <a:pt x="21" y="10"/>
                  </a:lnTo>
                  <a:lnTo>
                    <a:pt x="35" y="4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40550" y="1851025"/>
              <a:ext cx="336550" cy="82550"/>
            </a:xfrm>
            <a:custGeom>
              <a:avLst/>
              <a:gdLst>
                <a:gd name="T0" fmla="*/ 52 w 425"/>
                <a:gd name="T1" fmla="*/ 0 h 102"/>
                <a:gd name="T2" fmla="*/ 374 w 425"/>
                <a:gd name="T3" fmla="*/ 0 h 102"/>
                <a:gd name="T4" fmla="*/ 390 w 425"/>
                <a:gd name="T5" fmla="*/ 2 h 102"/>
                <a:gd name="T6" fmla="*/ 404 w 425"/>
                <a:gd name="T7" fmla="*/ 9 h 102"/>
                <a:gd name="T8" fmla="*/ 415 w 425"/>
                <a:gd name="T9" fmla="*/ 20 h 102"/>
                <a:gd name="T10" fmla="*/ 422 w 425"/>
                <a:gd name="T11" fmla="*/ 35 h 102"/>
                <a:gd name="T12" fmla="*/ 425 w 425"/>
                <a:gd name="T13" fmla="*/ 50 h 102"/>
                <a:gd name="T14" fmla="*/ 422 w 425"/>
                <a:gd name="T15" fmla="*/ 67 h 102"/>
                <a:gd name="T16" fmla="*/ 415 w 425"/>
                <a:gd name="T17" fmla="*/ 81 h 102"/>
                <a:gd name="T18" fmla="*/ 404 w 425"/>
                <a:gd name="T19" fmla="*/ 92 h 102"/>
                <a:gd name="T20" fmla="*/ 390 w 425"/>
                <a:gd name="T21" fmla="*/ 100 h 102"/>
                <a:gd name="T22" fmla="*/ 374 w 425"/>
                <a:gd name="T23" fmla="*/ 102 h 102"/>
                <a:gd name="T24" fmla="*/ 52 w 425"/>
                <a:gd name="T25" fmla="*/ 102 h 102"/>
                <a:gd name="T26" fmla="*/ 35 w 425"/>
                <a:gd name="T27" fmla="*/ 100 h 102"/>
                <a:gd name="T28" fmla="*/ 21 w 425"/>
                <a:gd name="T29" fmla="*/ 92 h 102"/>
                <a:gd name="T30" fmla="*/ 10 w 425"/>
                <a:gd name="T31" fmla="*/ 81 h 102"/>
                <a:gd name="T32" fmla="*/ 3 w 425"/>
                <a:gd name="T33" fmla="*/ 67 h 102"/>
                <a:gd name="T34" fmla="*/ 0 w 425"/>
                <a:gd name="T35" fmla="*/ 50 h 102"/>
                <a:gd name="T36" fmla="*/ 3 w 425"/>
                <a:gd name="T37" fmla="*/ 35 h 102"/>
                <a:gd name="T38" fmla="*/ 10 w 425"/>
                <a:gd name="T39" fmla="*/ 20 h 102"/>
                <a:gd name="T40" fmla="*/ 21 w 425"/>
                <a:gd name="T41" fmla="*/ 9 h 102"/>
                <a:gd name="T42" fmla="*/ 35 w 425"/>
                <a:gd name="T43" fmla="*/ 2 h 102"/>
                <a:gd name="T44" fmla="*/ 52 w 425"/>
                <a:gd name="T45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5" h="102">
                  <a:moveTo>
                    <a:pt x="52" y="0"/>
                  </a:moveTo>
                  <a:lnTo>
                    <a:pt x="374" y="0"/>
                  </a:lnTo>
                  <a:lnTo>
                    <a:pt x="390" y="2"/>
                  </a:lnTo>
                  <a:lnTo>
                    <a:pt x="404" y="9"/>
                  </a:lnTo>
                  <a:lnTo>
                    <a:pt x="415" y="20"/>
                  </a:lnTo>
                  <a:lnTo>
                    <a:pt x="422" y="35"/>
                  </a:lnTo>
                  <a:lnTo>
                    <a:pt x="425" y="50"/>
                  </a:lnTo>
                  <a:lnTo>
                    <a:pt x="422" y="67"/>
                  </a:lnTo>
                  <a:lnTo>
                    <a:pt x="415" y="81"/>
                  </a:lnTo>
                  <a:lnTo>
                    <a:pt x="404" y="92"/>
                  </a:lnTo>
                  <a:lnTo>
                    <a:pt x="390" y="100"/>
                  </a:lnTo>
                  <a:lnTo>
                    <a:pt x="374" y="102"/>
                  </a:lnTo>
                  <a:lnTo>
                    <a:pt x="52" y="102"/>
                  </a:lnTo>
                  <a:lnTo>
                    <a:pt x="35" y="100"/>
                  </a:lnTo>
                  <a:lnTo>
                    <a:pt x="21" y="92"/>
                  </a:lnTo>
                  <a:lnTo>
                    <a:pt x="10" y="81"/>
                  </a:lnTo>
                  <a:lnTo>
                    <a:pt x="3" y="67"/>
                  </a:lnTo>
                  <a:lnTo>
                    <a:pt x="0" y="50"/>
                  </a:lnTo>
                  <a:lnTo>
                    <a:pt x="3" y="35"/>
                  </a:lnTo>
                  <a:lnTo>
                    <a:pt x="10" y="20"/>
                  </a:lnTo>
                  <a:lnTo>
                    <a:pt x="21" y="9"/>
                  </a:lnTo>
                  <a:lnTo>
                    <a:pt x="35" y="2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40550" y="2046288"/>
              <a:ext cx="336550" cy="80963"/>
            </a:xfrm>
            <a:custGeom>
              <a:avLst/>
              <a:gdLst>
                <a:gd name="T0" fmla="*/ 52 w 425"/>
                <a:gd name="T1" fmla="*/ 0 h 103"/>
                <a:gd name="T2" fmla="*/ 374 w 425"/>
                <a:gd name="T3" fmla="*/ 0 h 103"/>
                <a:gd name="T4" fmla="*/ 390 w 425"/>
                <a:gd name="T5" fmla="*/ 3 h 103"/>
                <a:gd name="T6" fmla="*/ 404 w 425"/>
                <a:gd name="T7" fmla="*/ 9 h 103"/>
                <a:gd name="T8" fmla="*/ 415 w 425"/>
                <a:gd name="T9" fmla="*/ 21 h 103"/>
                <a:gd name="T10" fmla="*/ 422 w 425"/>
                <a:gd name="T11" fmla="*/ 35 h 103"/>
                <a:gd name="T12" fmla="*/ 425 w 425"/>
                <a:gd name="T13" fmla="*/ 52 h 103"/>
                <a:gd name="T14" fmla="*/ 422 w 425"/>
                <a:gd name="T15" fmla="*/ 68 h 103"/>
                <a:gd name="T16" fmla="*/ 415 w 425"/>
                <a:gd name="T17" fmla="*/ 82 h 103"/>
                <a:gd name="T18" fmla="*/ 404 w 425"/>
                <a:gd name="T19" fmla="*/ 94 h 103"/>
                <a:gd name="T20" fmla="*/ 390 w 425"/>
                <a:gd name="T21" fmla="*/ 100 h 103"/>
                <a:gd name="T22" fmla="*/ 374 w 425"/>
                <a:gd name="T23" fmla="*/ 103 h 103"/>
                <a:gd name="T24" fmla="*/ 52 w 425"/>
                <a:gd name="T25" fmla="*/ 103 h 103"/>
                <a:gd name="T26" fmla="*/ 35 w 425"/>
                <a:gd name="T27" fmla="*/ 100 h 103"/>
                <a:gd name="T28" fmla="*/ 21 w 425"/>
                <a:gd name="T29" fmla="*/ 94 h 103"/>
                <a:gd name="T30" fmla="*/ 10 w 425"/>
                <a:gd name="T31" fmla="*/ 82 h 103"/>
                <a:gd name="T32" fmla="*/ 3 w 425"/>
                <a:gd name="T33" fmla="*/ 68 h 103"/>
                <a:gd name="T34" fmla="*/ 0 w 425"/>
                <a:gd name="T35" fmla="*/ 52 h 103"/>
                <a:gd name="T36" fmla="*/ 3 w 425"/>
                <a:gd name="T37" fmla="*/ 35 h 103"/>
                <a:gd name="T38" fmla="*/ 10 w 425"/>
                <a:gd name="T39" fmla="*/ 21 h 103"/>
                <a:gd name="T40" fmla="*/ 21 w 425"/>
                <a:gd name="T41" fmla="*/ 9 h 103"/>
                <a:gd name="T42" fmla="*/ 35 w 425"/>
                <a:gd name="T43" fmla="*/ 3 h 103"/>
                <a:gd name="T44" fmla="*/ 52 w 425"/>
                <a:gd name="T45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5" h="103">
                  <a:moveTo>
                    <a:pt x="52" y="0"/>
                  </a:moveTo>
                  <a:lnTo>
                    <a:pt x="374" y="0"/>
                  </a:lnTo>
                  <a:lnTo>
                    <a:pt x="390" y="3"/>
                  </a:lnTo>
                  <a:lnTo>
                    <a:pt x="404" y="9"/>
                  </a:lnTo>
                  <a:lnTo>
                    <a:pt x="415" y="21"/>
                  </a:lnTo>
                  <a:lnTo>
                    <a:pt x="422" y="35"/>
                  </a:lnTo>
                  <a:lnTo>
                    <a:pt x="425" y="52"/>
                  </a:lnTo>
                  <a:lnTo>
                    <a:pt x="422" y="68"/>
                  </a:lnTo>
                  <a:lnTo>
                    <a:pt x="415" y="82"/>
                  </a:lnTo>
                  <a:lnTo>
                    <a:pt x="404" y="94"/>
                  </a:lnTo>
                  <a:lnTo>
                    <a:pt x="390" y="100"/>
                  </a:lnTo>
                  <a:lnTo>
                    <a:pt x="374" y="103"/>
                  </a:lnTo>
                  <a:lnTo>
                    <a:pt x="52" y="103"/>
                  </a:lnTo>
                  <a:lnTo>
                    <a:pt x="35" y="100"/>
                  </a:lnTo>
                  <a:lnTo>
                    <a:pt x="21" y="94"/>
                  </a:lnTo>
                  <a:lnTo>
                    <a:pt x="10" y="82"/>
                  </a:lnTo>
                  <a:lnTo>
                    <a:pt x="3" y="68"/>
                  </a:lnTo>
                  <a:lnTo>
                    <a:pt x="0" y="52"/>
                  </a:lnTo>
                  <a:lnTo>
                    <a:pt x="3" y="35"/>
                  </a:lnTo>
                  <a:lnTo>
                    <a:pt x="10" y="21"/>
                  </a:lnTo>
                  <a:lnTo>
                    <a:pt x="21" y="9"/>
                  </a:lnTo>
                  <a:lnTo>
                    <a:pt x="35" y="3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36013" y="1204913"/>
              <a:ext cx="1150938" cy="2425700"/>
            </a:xfrm>
            <a:custGeom>
              <a:avLst/>
              <a:gdLst>
                <a:gd name="T0" fmla="*/ 822 w 1452"/>
                <a:gd name="T1" fmla="*/ 2167 h 3055"/>
                <a:gd name="T2" fmla="*/ 747 w 1452"/>
                <a:gd name="T3" fmla="*/ 2189 h 3055"/>
                <a:gd name="T4" fmla="*/ 681 w 1452"/>
                <a:gd name="T5" fmla="*/ 2229 h 3055"/>
                <a:gd name="T6" fmla="*/ 626 w 1452"/>
                <a:gd name="T7" fmla="*/ 2286 h 3055"/>
                <a:gd name="T8" fmla="*/ 582 w 1452"/>
                <a:gd name="T9" fmla="*/ 2369 h 3055"/>
                <a:gd name="T10" fmla="*/ 568 w 1452"/>
                <a:gd name="T11" fmla="*/ 2461 h 3055"/>
                <a:gd name="T12" fmla="*/ 581 w 1452"/>
                <a:gd name="T13" fmla="*/ 2551 h 3055"/>
                <a:gd name="T14" fmla="*/ 617 w 1452"/>
                <a:gd name="T15" fmla="*/ 2627 h 3055"/>
                <a:gd name="T16" fmla="*/ 672 w 1452"/>
                <a:gd name="T17" fmla="*/ 2691 h 3055"/>
                <a:gd name="T18" fmla="*/ 743 w 1452"/>
                <a:gd name="T19" fmla="*/ 2736 h 3055"/>
                <a:gd name="T20" fmla="*/ 824 w 1452"/>
                <a:gd name="T21" fmla="*/ 2761 h 3055"/>
                <a:gd name="T22" fmla="*/ 912 w 1452"/>
                <a:gd name="T23" fmla="*/ 2760 h 3055"/>
                <a:gd name="T24" fmla="*/ 988 w 1452"/>
                <a:gd name="T25" fmla="*/ 2739 h 3055"/>
                <a:gd name="T26" fmla="*/ 1055 w 1452"/>
                <a:gd name="T27" fmla="*/ 2699 h 3055"/>
                <a:gd name="T28" fmla="*/ 1109 w 1452"/>
                <a:gd name="T29" fmla="*/ 2642 h 3055"/>
                <a:gd name="T30" fmla="*/ 1152 w 1452"/>
                <a:gd name="T31" fmla="*/ 2559 h 3055"/>
                <a:gd name="T32" fmla="*/ 1168 w 1452"/>
                <a:gd name="T33" fmla="*/ 2466 h 3055"/>
                <a:gd name="T34" fmla="*/ 1155 w 1452"/>
                <a:gd name="T35" fmla="*/ 2377 h 3055"/>
                <a:gd name="T36" fmla="*/ 1118 w 1452"/>
                <a:gd name="T37" fmla="*/ 2299 h 3055"/>
                <a:gd name="T38" fmla="*/ 1062 w 1452"/>
                <a:gd name="T39" fmla="*/ 2237 h 3055"/>
                <a:gd name="T40" fmla="*/ 992 w 1452"/>
                <a:gd name="T41" fmla="*/ 2191 h 3055"/>
                <a:gd name="T42" fmla="*/ 912 w 1452"/>
                <a:gd name="T43" fmla="*/ 2167 h 3055"/>
                <a:gd name="T44" fmla="*/ 857 w 1452"/>
                <a:gd name="T45" fmla="*/ 276 h 3055"/>
                <a:gd name="T46" fmla="*/ 258 w 1452"/>
                <a:gd name="T47" fmla="*/ 362 h 3055"/>
                <a:gd name="T48" fmla="*/ 208 w 1452"/>
                <a:gd name="T49" fmla="*/ 384 h 3055"/>
                <a:gd name="T50" fmla="*/ 177 w 1452"/>
                <a:gd name="T51" fmla="*/ 427 h 3055"/>
                <a:gd name="T52" fmla="*/ 171 w 1452"/>
                <a:gd name="T53" fmla="*/ 480 h 3055"/>
                <a:gd name="T54" fmla="*/ 338 w 1452"/>
                <a:gd name="T55" fmla="*/ 1561 h 3055"/>
                <a:gd name="T56" fmla="*/ 372 w 1452"/>
                <a:gd name="T57" fmla="*/ 1602 h 3055"/>
                <a:gd name="T58" fmla="*/ 420 w 1452"/>
                <a:gd name="T59" fmla="*/ 1621 h 3055"/>
                <a:gd name="T60" fmla="*/ 1020 w 1452"/>
                <a:gd name="T61" fmla="*/ 1536 h 3055"/>
                <a:gd name="T62" fmla="*/ 1069 w 1452"/>
                <a:gd name="T63" fmla="*/ 1513 h 3055"/>
                <a:gd name="T64" fmla="*/ 1100 w 1452"/>
                <a:gd name="T65" fmla="*/ 1471 h 3055"/>
                <a:gd name="T66" fmla="*/ 1107 w 1452"/>
                <a:gd name="T67" fmla="*/ 1417 h 3055"/>
                <a:gd name="T68" fmla="*/ 939 w 1452"/>
                <a:gd name="T69" fmla="*/ 336 h 3055"/>
                <a:gd name="T70" fmla="*/ 905 w 1452"/>
                <a:gd name="T71" fmla="*/ 296 h 3055"/>
                <a:gd name="T72" fmla="*/ 857 w 1452"/>
                <a:gd name="T73" fmla="*/ 276 h 3055"/>
                <a:gd name="T74" fmla="*/ 938 w 1452"/>
                <a:gd name="T75" fmla="*/ 3 h 3055"/>
                <a:gd name="T76" fmla="*/ 991 w 1452"/>
                <a:gd name="T77" fmla="*/ 29 h 3055"/>
                <a:gd name="T78" fmla="*/ 1031 w 1452"/>
                <a:gd name="T79" fmla="*/ 74 h 3055"/>
                <a:gd name="T80" fmla="*/ 1052 w 1452"/>
                <a:gd name="T81" fmla="*/ 131 h 3055"/>
                <a:gd name="T82" fmla="*/ 1452 w 1452"/>
                <a:gd name="T83" fmla="*/ 2795 h 3055"/>
                <a:gd name="T84" fmla="*/ 1438 w 1452"/>
                <a:gd name="T85" fmla="*/ 2853 h 3055"/>
                <a:gd name="T86" fmla="*/ 1403 w 1452"/>
                <a:gd name="T87" fmla="*/ 2901 h 3055"/>
                <a:gd name="T88" fmla="*/ 1351 w 1452"/>
                <a:gd name="T89" fmla="*/ 2933 h 3055"/>
                <a:gd name="T90" fmla="*/ 576 w 1452"/>
                <a:gd name="T91" fmla="*/ 3053 h 3055"/>
                <a:gd name="T92" fmla="*/ 515 w 1452"/>
                <a:gd name="T93" fmla="*/ 3051 h 3055"/>
                <a:gd name="T94" fmla="*/ 461 w 1452"/>
                <a:gd name="T95" fmla="*/ 3025 h 3055"/>
                <a:gd name="T96" fmla="*/ 421 w 1452"/>
                <a:gd name="T97" fmla="*/ 2981 h 3055"/>
                <a:gd name="T98" fmla="*/ 399 w 1452"/>
                <a:gd name="T99" fmla="*/ 2923 h 3055"/>
                <a:gd name="T100" fmla="*/ 0 w 1452"/>
                <a:gd name="T101" fmla="*/ 259 h 3055"/>
                <a:gd name="T102" fmla="*/ 15 w 1452"/>
                <a:gd name="T103" fmla="*/ 201 h 3055"/>
                <a:gd name="T104" fmla="*/ 50 w 1452"/>
                <a:gd name="T105" fmla="*/ 153 h 3055"/>
                <a:gd name="T106" fmla="*/ 102 w 1452"/>
                <a:gd name="T107" fmla="*/ 122 h 3055"/>
                <a:gd name="T108" fmla="*/ 877 w 1452"/>
                <a:gd name="T109" fmla="*/ 1 h 3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52" h="3055">
                  <a:moveTo>
                    <a:pt x="868" y="2164"/>
                  </a:moveTo>
                  <a:lnTo>
                    <a:pt x="822" y="2167"/>
                  </a:lnTo>
                  <a:lnTo>
                    <a:pt x="785" y="2176"/>
                  </a:lnTo>
                  <a:lnTo>
                    <a:pt x="747" y="2189"/>
                  </a:lnTo>
                  <a:lnTo>
                    <a:pt x="712" y="2207"/>
                  </a:lnTo>
                  <a:lnTo>
                    <a:pt x="681" y="2229"/>
                  </a:lnTo>
                  <a:lnTo>
                    <a:pt x="652" y="2255"/>
                  </a:lnTo>
                  <a:lnTo>
                    <a:pt x="626" y="2286"/>
                  </a:lnTo>
                  <a:lnTo>
                    <a:pt x="602" y="2326"/>
                  </a:lnTo>
                  <a:lnTo>
                    <a:pt x="582" y="2369"/>
                  </a:lnTo>
                  <a:lnTo>
                    <a:pt x="572" y="2414"/>
                  </a:lnTo>
                  <a:lnTo>
                    <a:pt x="568" y="2461"/>
                  </a:lnTo>
                  <a:lnTo>
                    <a:pt x="570" y="2508"/>
                  </a:lnTo>
                  <a:lnTo>
                    <a:pt x="581" y="2551"/>
                  </a:lnTo>
                  <a:lnTo>
                    <a:pt x="596" y="2591"/>
                  </a:lnTo>
                  <a:lnTo>
                    <a:pt x="617" y="2627"/>
                  </a:lnTo>
                  <a:lnTo>
                    <a:pt x="642" y="2661"/>
                  </a:lnTo>
                  <a:lnTo>
                    <a:pt x="672" y="2691"/>
                  </a:lnTo>
                  <a:lnTo>
                    <a:pt x="705" y="2716"/>
                  </a:lnTo>
                  <a:lnTo>
                    <a:pt x="743" y="2736"/>
                  </a:lnTo>
                  <a:lnTo>
                    <a:pt x="782" y="2751"/>
                  </a:lnTo>
                  <a:lnTo>
                    <a:pt x="824" y="2761"/>
                  </a:lnTo>
                  <a:lnTo>
                    <a:pt x="868" y="2764"/>
                  </a:lnTo>
                  <a:lnTo>
                    <a:pt x="912" y="2760"/>
                  </a:lnTo>
                  <a:lnTo>
                    <a:pt x="951" y="2752"/>
                  </a:lnTo>
                  <a:lnTo>
                    <a:pt x="988" y="2739"/>
                  </a:lnTo>
                  <a:lnTo>
                    <a:pt x="1022" y="2721"/>
                  </a:lnTo>
                  <a:lnTo>
                    <a:pt x="1055" y="2699"/>
                  </a:lnTo>
                  <a:lnTo>
                    <a:pt x="1083" y="2672"/>
                  </a:lnTo>
                  <a:lnTo>
                    <a:pt x="1109" y="2642"/>
                  </a:lnTo>
                  <a:lnTo>
                    <a:pt x="1134" y="2601"/>
                  </a:lnTo>
                  <a:lnTo>
                    <a:pt x="1152" y="2559"/>
                  </a:lnTo>
                  <a:lnTo>
                    <a:pt x="1164" y="2513"/>
                  </a:lnTo>
                  <a:lnTo>
                    <a:pt x="1168" y="2466"/>
                  </a:lnTo>
                  <a:lnTo>
                    <a:pt x="1165" y="2418"/>
                  </a:lnTo>
                  <a:lnTo>
                    <a:pt x="1155" y="2377"/>
                  </a:lnTo>
                  <a:lnTo>
                    <a:pt x="1139" y="2337"/>
                  </a:lnTo>
                  <a:lnTo>
                    <a:pt x="1118" y="2299"/>
                  </a:lnTo>
                  <a:lnTo>
                    <a:pt x="1092" y="2266"/>
                  </a:lnTo>
                  <a:lnTo>
                    <a:pt x="1062" y="2237"/>
                  </a:lnTo>
                  <a:lnTo>
                    <a:pt x="1030" y="2212"/>
                  </a:lnTo>
                  <a:lnTo>
                    <a:pt x="992" y="2191"/>
                  </a:lnTo>
                  <a:lnTo>
                    <a:pt x="953" y="2176"/>
                  </a:lnTo>
                  <a:lnTo>
                    <a:pt x="912" y="2167"/>
                  </a:lnTo>
                  <a:lnTo>
                    <a:pt x="868" y="2164"/>
                  </a:lnTo>
                  <a:close/>
                  <a:moveTo>
                    <a:pt x="857" y="276"/>
                  </a:moveTo>
                  <a:lnTo>
                    <a:pt x="829" y="276"/>
                  </a:lnTo>
                  <a:lnTo>
                    <a:pt x="258" y="362"/>
                  </a:lnTo>
                  <a:lnTo>
                    <a:pt x="232" y="370"/>
                  </a:lnTo>
                  <a:lnTo>
                    <a:pt x="208" y="384"/>
                  </a:lnTo>
                  <a:lnTo>
                    <a:pt x="190" y="403"/>
                  </a:lnTo>
                  <a:lnTo>
                    <a:pt x="177" y="427"/>
                  </a:lnTo>
                  <a:lnTo>
                    <a:pt x="171" y="453"/>
                  </a:lnTo>
                  <a:lnTo>
                    <a:pt x="171" y="480"/>
                  </a:lnTo>
                  <a:lnTo>
                    <a:pt x="330" y="1534"/>
                  </a:lnTo>
                  <a:lnTo>
                    <a:pt x="338" y="1561"/>
                  </a:lnTo>
                  <a:lnTo>
                    <a:pt x="352" y="1584"/>
                  </a:lnTo>
                  <a:lnTo>
                    <a:pt x="372" y="1602"/>
                  </a:lnTo>
                  <a:lnTo>
                    <a:pt x="395" y="1615"/>
                  </a:lnTo>
                  <a:lnTo>
                    <a:pt x="420" y="1621"/>
                  </a:lnTo>
                  <a:lnTo>
                    <a:pt x="448" y="1621"/>
                  </a:lnTo>
                  <a:lnTo>
                    <a:pt x="1020" y="1536"/>
                  </a:lnTo>
                  <a:lnTo>
                    <a:pt x="1046" y="1528"/>
                  </a:lnTo>
                  <a:lnTo>
                    <a:pt x="1069" y="1513"/>
                  </a:lnTo>
                  <a:lnTo>
                    <a:pt x="1087" y="1494"/>
                  </a:lnTo>
                  <a:lnTo>
                    <a:pt x="1100" y="1471"/>
                  </a:lnTo>
                  <a:lnTo>
                    <a:pt x="1107" y="1445"/>
                  </a:lnTo>
                  <a:lnTo>
                    <a:pt x="1107" y="1417"/>
                  </a:lnTo>
                  <a:lnTo>
                    <a:pt x="947" y="363"/>
                  </a:lnTo>
                  <a:lnTo>
                    <a:pt x="939" y="336"/>
                  </a:lnTo>
                  <a:lnTo>
                    <a:pt x="925" y="314"/>
                  </a:lnTo>
                  <a:lnTo>
                    <a:pt x="905" y="296"/>
                  </a:lnTo>
                  <a:lnTo>
                    <a:pt x="883" y="283"/>
                  </a:lnTo>
                  <a:lnTo>
                    <a:pt x="857" y="276"/>
                  </a:lnTo>
                  <a:close/>
                  <a:moveTo>
                    <a:pt x="908" y="0"/>
                  </a:moveTo>
                  <a:lnTo>
                    <a:pt x="938" y="3"/>
                  </a:lnTo>
                  <a:lnTo>
                    <a:pt x="966" y="14"/>
                  </a:lnTo>
                  <a:lnTo>
                    <a:pt x="991" y="29"/>
                  </a:lnTo>
                  <a:lnTo>
                    <a:pt x="1013" y="49"/>
                  </a:lnTo>
                  <a:lnTo>
                    <a:pt x="1031" y="74"/>
                  </a:lnTo>
                  <a:lnTo>
                    <a:pt x="1044" y="101"/>
                  </a:lnTo>
                  <a:lnTo>
                    <a:pt x="1052" y="131"/>
                  </a:lnTo>
                  <a:lnTo>
                    <a:pt x="1451" y="2764"/>
                  </a:lnTo>
                  <a:lnTo>
                    <a:pt x="1452" y="2795"/>
                  </a:lnTo>
                  <a:lnTo>
                    <a:pt x="1448" y="2826"/>
                  </a:lnTo>
                  <a:lnTo>
                    <a:pt x="1438" y="2853"/>
                  </a:lnTo>
                  <a:lnTo>
                    <a:pt x="1422" y="2879"/>
                  </a:lnTo>
                  <a:lnTo>
                    <a:pt x="1403" y="2901"/>
                  </a:lnTo>
                  <a:lnTo>
                    <a:pt x="1378" y="2920"/>
                  </a:lnTo>
                  <a:lnTo>
                    <a:pt x="1351" y="2933"/>
                  </a:lnTo>
                  <a:lnTo>
                    <a:pt x="1321" y="2940"/>
                  </a:lnTo>
                  <a:lnTo>
                    <a:pt x="576" y="3053"/>
                  </a:lnTo>
                  <a:lnTo>
                    <a:pt x="544" y="3055"/>
                  </a:lnTo>
                  <a:lnTo>
                    <a:pt x="515" y="3051"/>
                  </a:lnTo>
                  <a:lnTo>
                    <a:pt x="486" y="3040"/>
                  </a:lnTo>
                  <a:lnTo>
                    <a:pt x="461" y="3025"/>
                  </a:lnTo>
                  <a:lnTo>
                    <a:pt x="439" y="3005"/>
                  </a:lnTo>
                  <a:lnTo>
                    <a:pt x="421" y="2981"/>
                  </a:lnTo>
                  <a:lnTo>
                    <a:pt x="407" y="2953"/>
                  </a:lnTo>
                  <a:lnTo>
                    <a:pt x="399" y="2923"/>
                  </a:lnTo>
                  <a:lnTo>
                    <a:pt x="2" y="290"/>
                  </a:lnTo>
                  <a:lnTo>
                    <a:pt x="0" y="259"/>
                  </a:lnTo>
                  <a:lnTo>
                    <a:pt x="4" y="228"/>
                  </a:lnTo>
                  <a:lnTo>
                    <a:pt x="15" y="201"/>
                  </a:lnTo>
                  <a:lnTo>
                    <a:pt x="30" y="175"/>
                  </a:lnTo>
                  <a:lnTo>
                    <a:pt x="50" y="153"/>
                  </a:lnTo>
                  <a:lnTo>
                    <a:pt x="73" y="135"/>
                  </a:lnTo>
                  <a:lnTo>
                    <a:pt x="102" y="122"/>
                  </a:lnTo>
                  <a:lnTo>
                    <a:pt x="132" y="114"/>
                  </a:lnTo>
                  <a:lnTo>
                    <a:pt x="877" y="1"/>
                  </a:lnTo>
                  <a:lnTo>
                    <a:pt x="9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40800" y="1530350"/>
              <a:ext cx="333375" cy="119063"/>
            </a:xfrm>
            <a:custGeom>
              <a:avLst/>
              <a:gdLst>
                <a:gd name="T0" fmla="*/ 361 w 419"/>
                <a:gd name="T1" fmla="*/ 0 h 150"/>
                <a:gd name="T2" fmla="*/ 378 w 419"/>
                <a:gd name="T3" fmla="*/ 0 h 150"/>
                <a:gd name="T4" fmla="*/ 392 w 419"/>
                <a:gd name="T5" fmla="*/ 5 h 150"/>
                <a:gd name="T6" fmla="*/ 405 w 419"/>
                <a:gd name="T7" fmla="*/ 14 h 150"/>
                <a:gd name="T8" fmla="*/ 414 w 419"/>
                <a:gd name="T9" fmla="*/ 27 h 150"/>
                <a:gd name="T10" fmla="*/ 419 w 419"/>
                <a:gd name="T11" fmla="*/ 42 h 150"/>
                <a:gd name="T12" fmla="*/ 419 w 419"/>
                <a:gd name="T13" fmla="*/ 59 h 150"/>
                <a:gd name="T14" fmla="*/ 414 w 419"/>
                <a:gd name="T15" fmla="*/ 75 h 150"/>
                <a:gd name="T16" fmla="*/ 405 w 419"/>
                <a:gd name="T17" fmla="*/ 88 h 150"/>
                <a:gd name="T18" fmla="*/ 392 w 419"/>
                <a:gd name="T19" fmla="*/ 97 h 150"/>
                <a:gd name="T20" fmla="*/ 376 w 419"/>
                <a:gd name="T21" fmla="*/ 102 h 150"/>
                <a:gd name="T22" fmla="*/ 58 w 419"/>
                <a:gd name="T23" fmla="*/ 150 h 150"/>
                <a:gd name="T24" fmla="*/ 50 w 419"/>
                <a:gd name="T25" fmla="*/ 150 h 150"/>
                <a:gd name="T26" fmla="*/ 32 w 419"/>
                <a:gd name="T27" fmla="*/ 148 h 150"/>
                <a:gd name="T28" fmla="*/ 17 w 419"/>
                <a:gd name="T29" fmla="*/ 138 h 150"/>
                <a:gd name="T30" fmla="*/ 5 w 419"/>
                <a:gd name="T31" fmla="*/ 124 h 150"/>
                <a:gd name="T32" fmla="*/ 0 w 419"/>
                <a:gd name="T33" fmla="*/ 106 h 150"/>
                <a:gd name="T34" fmla="*/ 0 w 419"/>
                <a:gd name="T35" fmla="*/ 90 h 150"/>
                <a:gd name="T36" fmla="*/ 5 w 419"/>
                <a:gd name="T37" fmla="*/ 75 h 150"/>
                <a:gd name="T38" fmla="*/ 14 w 419"/>
                <a:gd name="T39" fmla="*/ 62 h 150"/>
                <a:gd name="T40" fmla="*/ 27 w 419"/>
                <a:gd name="T41" fmla="*/ 53 h 150"/>
                <a:gd name="T42" fmla="*/ 43 w 419"/>
                <a:gd name="T43" fmla="*/ 48 h 150"/>
                <a:gd name="T44" fmla="*/ 361 w 419"/>
                <a:gd name="T45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9" h="150">
                  <a:moveTo>
                    <a:pt x="361" y="0"/>
                  </a:moveTo>
                  <a:lnTo>
                    <a:pt x="378" y="0"/>
                  </a:lnTo>
                  <a:lnTo>
                    <a:pt x="392" y="5"/>
                  </a:lnTo>
                  <a:lnTo>
                    <a:pt x="405" y="14"/>
                  </a:lnTo>
                  <a:lnTo>
                    <a:pt x="414" y="27"/>
                  </a:lnTo>
                  <a:lnTo>
                    <a:pt x="419" y="42"/>
                  </a:lnTo>
                  <a:lnTo>
                    <a:pt x="419" y="59"/>
                  </a:lnTo>
                  <a:lnTo>
                    <a:pt x="414" y="75"/>
                  </a:lnTo>
                  <a:lnTo>
                    <a:pt x="405" y="88"/>
                  </a:lnTo>
                  <a:lnTo>
                    <a:pt x="392" y="97"/>
                  </a:lnTo>
                  <a:lnTo>
                    <a:pt x="376" y="102"/>
                  </a:lnTo>
                  <a:lnTo>
                    <a:pt x="58" y="150"/>
                  </a:lnTo>
                  <a:lnTo>
                    <a:pt x="50" y="150"/>
                  </a:lnTo>
                  <a:lnTo>
                    <a:pt x="32" y="148"/>
                  </a:lnTo>
                  <a:lnTo>
                    <a:pt x="17" y="138"/>
                  </a:lnTo>
                  <a:lnTo>
                    <a:pt x="5" y="124"/>
                  </a:lnTo>
                  <a:lnTo>
                    <a:pt x="0" y="106"/>
                  </a:lnTo>
                  <a:lnTo>
                    <a:pt x="0" y="90"/>
                  </a:lnTo>
                  <a:lnTo>
                    <a:pt x="5" y="75"/>
                  </a:lnTo>
                  <a:lnTo>
                    <a:pt x="14" y="62"/>
                  </a:lnTo>
                  <a:lnTo>
                    <a:pt x="27" y="53"/>
                  </a:lnTo>
                  <a:lnTo>
                    <a:pt x="43" y="48"/>
                  </a:lnTo>
                  <a:lnTo>
                    <a:pt x="3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67788" y="1698625"/>
              <a:ext cx="476250" cy="141288"/>
            </a:xfrm>
            <a:custGeom>
              <a:avLst/>
              <a:gdLst>
                <a:gd name="T0" fmla="*/ 540 w 600"/>
                <a:gd name="T1" fmla="*/ 0 h 178"/>
                <a:gd name="T2" fmla="*/ 557 w 600"/>
                <a:gd name="T3" fmla="*/ 0 h 178"/>
                <a:gd name="T4" fmla="*/ 572 w 600"/>
                <a:gd name="T5" fmla="*/ 5 h 178"/>
                <a:gd name="T6" fmla="*/ 584 w 600"/>
                <a:gd name="T7" fmla="*/ 14 h 178"/>
                <a:gd name="T8" fmla="*/ 594 w 600"/>
                <a:gd name="T9" fmla="*/ 27 h 178"/>
                <a:gd name="T10" fmla="*/ 600 w 600"/>
                <a:gd name="T11" fmla="*/ 43 h 178"/>
                <a:gd name="T12" fmla="*/ 598 w 600"/>
                <a:gd name="T13" fmla="*/ 60 h 178"/>
                <a:gd name="T14" fmla="*/ 593 w 600"/>
                <a:gd name="T15" fmla="*/ 74 h 178"/>
                <a:gd name="T16" fmla="*/ 584 w 600"/>
                <a:gd name="T17" fmla="*/ 87 h 178"/>
                <a:gd name="T18" fmla="*/ 571 w 600"/>
                <a:gd name="T19" fmla="*/ 96 h 178"/>
                <a:gd name="T20" fmla="*/ 555 w 600"/>
                <a:gd name="T21" fmla="*/ 101 h 178"/>
                <a:gd name="T22" fmla="*/ 60 w 600"/>
                <a:gd name="T23" fmla="*/ 177 h 178"/>
                <a:gd name="T24" fmla="*/ 52 w 600"/>
                <a:gd name="T25" fmla="*/ 178 h 178"/>
                <a:gd name="T26" fmla="*/ 34 w 600"/>
                <a:gd name="T27" fmla="*/ 174 h 178"/>
                <a:gd name="T28" fmla="*/ 18 w 600"/>
                <a:gd name="T29" fmla="*/ 165 h 178"/>
                <a:gd name="T30" fmla="*/ 6 w 600"/>
                <a:gd name="T31" fmla="*/ 151 h 178"/>
                <a:gd name="T32" fmla="*/ 0 w 600"/>
                <a:gd name="T33" fmla="*/ 134 h 178"/>
                <a:gd name="T34" fmla="*/ 0 w 600"/>
                <a:gd name="T35" fmla="*/ 117 h 178"/>
                <a:gd name="T36" fmla="*/ 5 w 600"/>
                <a:gd name="T37" fmla="*/ 101 h 178"/>
                <a:gd name="T38" fmla="*/ 15 w 600"/>
                <a:gd name="T39" fmla="*/ 90 h 178"/>
                <a:gd name="T40" fmla="*/ 28 w 600"/>
                <a:gd name="T41" fmla="*/ 79 h 178"/>
                <a:gd name="T42" fmla="*/ 44 w 600"/>
                <a:gd name="T43" fmla="*/ 76 h 178"/>
                <a:gd name="T44" fmla="*/ 540 w 600"/>
                <a:gd name="T4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178">
                  <a:moveTo>
                    <a:pt x="540" y="0"/>
                  </a:moveTo>
                  <a:lnTo>
                    <a:pt x="557" y="0"/>
                  </a:lnTo>
                  <a:lnTo>
                    <a:pt x="572" y="5"/>
                  </a:lnTo>
                  <a:lnTo>
                    <a:pt x="584" y="14"/>
                  </a:lnTo>
                  <a:lnTo>
                    <a:pt x="594" y="27"/>
                  </a:lnTo>
                  <a:lnTo>
                    <a:pt x="600" y="43"/>
                  </a:lnTo>
                  <a:lnTo>
                    <a:pt x="598" y="60"/>
                  </a:lnTo>
                  <a:lnTo>
                    <a:pt x="593" y="74"/>
                  </a:lnTo>
                  <a:lnTo>
                    <a:pt x="584" y="87"/>
                  </a:lnTo>
                  <a:lnTo>
                    <a:pt x="571" y="96"/>
                  </a:lnTo>
                  <a:lnTo>
                    <a:pt x="555" y="101"/>
                  </a:lnTo>
                  <a:lnTo>
                    <a:pt x="60" y="177"/>
                  </a:lnTo>
                  <a:lnTo>
                    <a:pt x="52" y="178"/>
                  </a:lnTo>
                  <a:lnTo>
                    <a:pt x="34" y="174"/>
                  </a:lnTo>
                  <a:lnTo>
                    <a:pt x="18" y="165"/>
                  </a:lnTo>
                  <a:lnTo>
                    <a:pt x="6" y="151"/>
                  </a:lnTo>
                  <a:lnTo>
                    <a:pt x="0" y="134"/>
                  </a:lnTo>
                  <a:lnTo>
                    <a:pt x="0" y="117"/>
                  </a:lnTo>
                  <a:lnTo>
                    <a:pt x="5" y="101"/>
                  </a:lnTo>
                  <a:lnTo>
                    <a:pt x="15" y="90"/>
                  </a:lnTo>
                  <a:lnTo>
                    <a:pt x="28" y="79"/>
                  </a:lnTo>
                  <a:lnTo>
                    <a:pt x="44" y="76"/>
                  </a:lnTo>
                  <a:lnTo>
                    <a:pt x="5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1" name="Group 23出自【趣你的PPT】(微信:qunideppt)：最优质的PPT资源库"/>
          <p:cNvGrpSpPr>
            <a:grpSpLocks noChangeAspect="1"/>
          </p:cNvGrpSpPr>
          <p:nvPr/>
        </p:nvGrpSpPr>
        <p:grpSpPr>
          <a:xfrm>
            <a:off x="9589177" y="2087207"/>
            <a:ext cx="807568" cy="1188210"/>
            <a:chOff x="3140075" y="3175"/>
            <a:chExt cx="3876675" cy="5703888"/>
          </a:xfrm>
          <a:solidFill>
            <a:schemeClr val="bg1"/>
          </a:solidFill>
        </p:grpSpPr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37163" y="314325"/>
              <a:ext cx="909638" cy="911225"/>
            </a:xfrm>
            <a:custGeom>
              <a:avLst/>
              <a:gdLst>
                <a:gd name="T0" fmla="*/ 287 w 573"/>
                <a:gd name="T1" fmla="*/ 0 h 574"/>
                <a:gd name="T2" fmla="*/ 329 w 573"/>
                <a:gd name="T3" fmla="*/ 4 h 574"/>
                <a:gd name="T4" fmla="*/ 369 w 573"/>
                <a:gd name="T5" fmla="*/ 14 h 574"/>
                <a:gd name="T6" fmla="*/ 407 w 573"/>
                <a:gd name="T7" fmla="*/ 28 h 574"/>
                <a:gd name="T8" fmla="*/ 443 w 573"/>
                <a:gd name="T9" fmla="*/ 47 h 574"/>
                <a:gd name="T10" fmla="*/ 475 w 573"/>
                <a:gd name="T11" fmla="*/ 71 h 574"/>
                <a:gd name="T12" fmla="*/ 503 w 573"/>
                <a:gd name="T13" fmla="*/ 100 h 574"/>
                <a:gd name="T14" fmla="*/ 527 w 573"/>
                <a:gd name="T15" fmla="*/ 131 h 574"/>
                <a:gd name="T16" fmla="*/ 547 w 573"/>
                <a:gd name="T17" fmla="*/ 166 h 574"/>
                <a:gd name="T18" fmla="*/ 561 w 573"/>
                <a:gd name="T19" fmla="*/ 204 h 574"/>
                <a:gd name="T20" fmla="*/ 571 w 573"/>
                <a:gd name="T21" fmla="*/ 245 h 574"/>
                <a:gd name="T22" fmla="*/ 573 w 573"/>
                <a:gd name="T23" fmla="*/ 287 h 574"/>
                <a:gd name="T24" fmla="*/ 571 w 573"/>
                <a:gd name="T25" fmla="*/ 330 h 574"/>
                <a:gd name="T26" fmla="*/ 561 w 573"/>
                <a:gd name="T27" fmla="*/ 370 h 574"/>
                <a:gd name="T28" fmla="*/ 547 w 573"/>
                <a:gd name="T29" fmla="*/ 408 h 574"/>
                <a:gd name="T30" fmla="*/ 527 w 573"/>
                <a:gd name="T31" fmla="*/ 444 h 574"/>
                <a:gd name="T32" fmla="*/ 503 w 573"/>
                <a:gd name="T33" fmla="*/ 476 h 574"/>
                <a:gd name="T34" fmla="*/ 475 w 573"/>
                <a:gd name="T35" fmla="*/ 504 h 574"/>
                <a:gd name="T36" fmla="*/ 443 w 573"/>
                <a:gd name="T37" fmla="*/ 528 h 574"/>
                <a:gd name="T38" fmla="*/ 407 w 573"/>
                <a:gd name="T39" fmla="*/ 548 h 574"/>
                <a:gd name="T40" fmla="*/ 369 w 573"/>
                <a:gd name="T41" fmla="*/ 562 h 574"/>
                <a:gd name="T42" fmla="*/ 329 w 573"/>
                <a:gd name="T43" fmla="*/ 571 h 574"/>
                <a:gd name="T44" fmla="*/ 287 w 573"/>
                <a:gd name="T45" fmla="*/ 574 h 574"/>
                <a:gd name="T46" fmla="*/ 245 w 573"/>
                <a:gd name="T47" fmla="*/ 571 h 574"/>
                <a:gd name="T48" fmla="*/ 204 w 573"/>
                <a:gd name="T49" fmla="*/ 562 h 574"/>
                <a:gd name="T50" fmla="*/ 166 w 573"/>
                <a:gd name="T51" fmla="*/ 548 h 574"/>
                <a:gd name="T52" fmla="*/ 130 w 573"/>
                <a:gd name="T53" fmla="*/ 528 h 574"/>
                <a:gd name="T54" fmla="*/ 98 w 573"/>
                <a:gd name="T55" fmla="*/ 504 h 574"/>
                <a:gd name="T56" fmla="*/ 70 w 573"/>
                <a:gd name="T57" fmla="*/ 476 h 574"/>
                <a:gd name="T58" fmla="*/ 46 w 573"/>
                <a:gd name="T59" fmla="*/ 444 h 574"/>
                <a:gd name="T60" fmla="*/ 26 w 573"/>
                <a:gd name="T61" fmla="*/ 408 h 574"/>
                <a:gd name="T62" fmla="*/ 12 w 573"/>
                <a:gd name="T63" fmla="*/ 370 h 574"/>
                <a:gd name="T64" fmla="*/ 2 w 573"/>
                <a:gd name="T65" fmla="*/ 330 h 574"/>
                <a:gd name="T66" fmla="*/ 0 w 573"/>
                <a:gd name="T67" fmla="*/ 287 h 574"/>
                <a:gd name="T68" fmla="*/ 2 w 573"/>
                <a:gd name="T69" fmla="*/ 245 h 574"/>
                <a:gd name="T70" fmla="*/ 12 w 573"/>
                <a:gd name="T71" fmla="*/ 204 h 574"/>
                <a:gd name="T72" fmla="*/ 26 w 573"/>
                <a:gd name="T73" fmla="*/ 166 h 574"/>
                <a:gd name="T74" fmla="*/ 46 w 573"/>
                <a:gd name="T75" fmla="*/ 131 h 574"/>
                <a:gd name="T76" fmla="*/ 70 w 573"/>
                <a:gd name="T77" fmla="*/ 100 h 574"/>
                <a:gd name="T78" fmla="*/ 98 w 573"/>
                <a:gd name="T79" fmla="*/ 71 h 574"/>
                <a:gd name="T80" fmla="*/ 130 w 573"/>
                <a:gd name="T81" fmla="*/ 47 h 574"/>
                <a:gd name="T82" fmla="*/ 166 w 573"/>
                <a:gd name="T83" fmla="*/ 28 h 574"/>
                <a:gd name="T84" fmla="*/ 204 w 573"/>
                <a:gd name="T85" fmla="*/ 14 h 574"/>
                <a:gd name="T86" fmla="*/ 245 w 573"/>
                <a:gd name="T87" fmla="*/ 4 h 574"/>
                <a:gd name="T88" fmla="*/ 287 w 573"/>
                <a:gd name="T89" fmla="*/ 0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3" h="574">
                  <a:moveTo>
                    <a:pt x="287" y="0"/>
                  </a:moveTo>
                  <a:lnTo>
                    <a:pt x="329" y="4"/>
                  </a:lnTo>
                  <a:lnTo>
                    <a:pt x="369" y="14"/>
                  </a:lnTo>
                  <a:lnTo>
                    <a:pt x="407" y="28"/>
                  </a:lnTo>
                  <a:lnTo>
                    <a:pt x="443" y="47"/>
                  </a:lnTo>
                  <a:lnTo>
                    <a:pt x="475" y="71"/>
                  </a:lnTo>
                  <a:lnTo>
                    <a:pt x="503" y="100"/>
                  </a:lnTo>
                  <a:lnTo>
                    <a:pt x="527" y="131"/>
                  </a:lnTo>
                  <a:lnTo>
                    <a:pt x="547" y="166"/>
                  </a:lnTo>
                  <a:lnTo>
                    <a:pt x="561" y="204"/>
                  </a:lnTo>
                  <a:lnTo>
                    <a:pt x="571" y="245"/>
                  </a:lnTo>
                  <a:lnTo>
                    <a:pt x="573" y="287"/>
                  </a:lnTo>
                  <a:lnTo>
                    <a:pt x="571" y="330"/>
                  </a:lnTo>
                  <a:lnTo>
                    <a:pt x="561" y="370"/>
                  </a:lnTo>
                  <a:lnTo>
                    <a:pt x="547" y="408"/>
                  </a:lnTo>
                  <a:lnTo>
                    <a:pt x="527" y="444"/>
                  </a:lnTo>
                  <a:lnTo>
                    <a:pt x="503" y="476"/>
                  </a:lnTo>
                  <a:lnTo>
                    <a:pt x="475" y="504"/>
                  </a:lnTo>
                  <a:lnTo>
                    <a:pt x="443" y="528"/>
                  </a:lnTo>
                  <a:lnTo>
                    <a:pt x="407" y="548"/>
                  </a:lnTo>
                  <a:lnTo>
                    <a:pt x="369" y="562"/>
                  </a:lnTo>
                  <a:lnTo>
                    <a:pt x="329" y="571"/>
                  </a:lnTo>
                  <a:lnTo>
                    <a:pt x="287" y="574"/>
                  </a:lnTo>
                  <a:lnTo>
                    <a:pt x="245" y="571"/>
                  </a:lnTo>
                  <a:lnTo>
                    <a:pt x="204" y="562"/>
                  </a:lnTo>
                  <a:lnTo>
                    <a:pt x="166" y="548"/>
                  </a:lnTo>
                  <a:lnTo>
                    <a:pt x="130" y="528"/>
                  </a:lnTo>
                  <a:lnTo>
                    <a:pt x="98" y="504"/>
                  </a:lnTo>
                  <a:lnTo>
                    <a:pt x="70" y="476"/>
                  </a:lnTo>
                  <a:lnTo>
                    <a:pt x="46" y="444"/>
                  </a:lnTo>
                  <a:lnTo>
                    <a:pt x="26" y="408"/>
                  </a:lnTo>
                  <a:lnTo>
                    <a:pt x="12" y="370"/>
                  </a:lnTo>
                  <a:lnTo>
                    <a:pt x="2" y="330"/>
                  </a:lnTo>
                  <a:lnTo>
                    <a:pt x="0" y="287"/>
                  </a:lnTo>
                  <a:lnTo>
                    <a:pt x="2" y="245"/>
                  </a:lnTo>
                  <a:lnTo>
                    <a:pt x="12" y="204"/>
                  </a:lnTo>
                  <a:lnTo>
                    <a:pt x="26" y="166"/>
                  </a:lnTo>
                  <a:lnTo>
                    <a:pt x="46" y="131"/>
                  </a:lnTo>
                  <a:lnTo>
                    <a:pt x="70" y="100"/>
                  </a:lnTo>
                  <a:lnTo>
                    <a:pt x="98" y="71"/>
                  </a:lnTo>
                  <a:lnTo>
                    <a:pt x="130" y="47"/>
                  </a:lnTo>
                  <a:lnTo>
                    <a:pt x="166" y="28"/>
                  </a:lnTo>
                  <a:lnTo>
                    <a:pt x="204" y="14"/>
                  </a:lnTo>
                  <a:lnTo>
                    <a:pt x="245" y="4"/>
                  </a:lnTo>
                  <a:lnTo>
                    <a:pt x="2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40075" y="3175"/>
              <a:ext cx="3876675" cy="5703888"/>
            </a:xfrm>
            <a:custGeom>
              <a:avLst/>
              <a:gdLst>
                <a:gd name="T0" fmla="*/ 1572 w 2442"/>
                <a:gd name="T1" fmla="*/ 1444 h 3593"/>
                <a:gd name="T2" fmla="*/ 1548 w 2442"/>
                <a:gd name="T3" fmla="*/ 1493 h 3593"/>
                <a:gd name="T4" fmla="*/ 1572 w 2442"/>
                <a:gd name="T5" fmla="*/ 1541 h 3593"/>
                <a:gd name="T6" fmla="*/ 1627 w 2442"/>
                <a:gd name="T7" fmla="*/ 1550 h 3593"/>
                <a:gd name="T8" fmla="*/ 1664 w 2442"/>
                <a:gd name="T9" fmla="*/ 1512 h 3593"/>
                <a:gd name="T10" fmla="*/ 1656 w 2442"/>
                <a:gd name="T11" fmla="*/ 1457 h 3593"/>
                <a:gd name="T12" fmla="*/ 1608 w 2442"/>
                <a:gd name="T13" fmla="*/ 1433 h 3593"/>
                <a:gd name="T14" fmla="*/ 1572 w 2442"/>
                <a:gd name="T15" fmla="*/ 1265 h 3593"/>
                <a:gd name="T16" fmla="*/ 1548 w 2442"/>
                <a:gd name="T17" fmla="*/ 1313 h 3593"/>
                <a:gd name="T18" fmla="*/ 1572 w 2442"/>
                <a:gd name="T19" fmla="*/ 1362 h 3593"/>
                <a:gd name="T20" fmla="*/ 1627 w 2442"/>
                <a:gd name="T21" fmla="*/ 1370 h 3593"/>
                <a:gd name="T22" fmla="*/ 1664 w 2442"/>
                <a:gd name="T23" fmla="*/ 1333 h 3593"/>
                <a:gd name="T24" fmla="*/ 1656 w 2442"/>
                <a:gd name="T25" fmla="*/ 1278 h 3593"/>
                <a:gd name="T26" fmla="*/ 1608 w 2442"/>
                <a:gd name="T27" fmla="*/ 1254 h 3593"/>
                <a:gd name="T28" fmla="*/ 2122 w 2442"/>
                <a:gd name="T29" fmla="*/ 1350 h 3593"/>
                <a:gd name="T30" fmla="*/ 36 w 2442"/>
                <a:gd name="T31" fmla="*/ 0 h 3593"/>
                <a:gd name="T32" fmla="*/ 67 w 2442"/>
                <a:gd name="T33" fmla="*/ 14 h 3593"/>
                <a:gd name="T34" fmla="*/ 540 w 2442"/>
                <a:gd name="T35" fmla="*/ 575 h 3593"/>
                <a:gd name="T36" fmla="*/ 608 w 2442"/>
                <a:gd name="T37" fmla="*/ 585 h 3593"/>
                <a:gd name="T38" fmla="*/ 673 w 2442"/>
                <a:gd name="T39" fmla="*/ 647 h 3593"/>
                <a:gd name="T40" fmla="*/ 1395 w 2442"/>
                <a:gd name="T41" fmla="*/ 845 h 3593"/>
                <a:gd name="T42" fmla="*/ 1445 w 2442"/>
                <a:gd name="T43" fmla="*/ 869 h 3593"/>
                <a:gd name="T44" fmla="*/ 1535 w 2442"/>
                <a:gd name="T45" fmla="*/ 873 h 3593"/>
                <a:gd name="T46" fmla="*/ 1546 w 2442"/>
                <a:gd name="T47" fmla="*/ 841 h 3593"/>
                <a:gd name="T48" fmla="*/ 1646 w 2442"/>
                <a:gd name="T49" fmla="*/ 832 h 3593"/>
                <a:gd name="T50" fmla="*/ 1676 w 2442"/>
                <a:gd name="T51" fmla="*/ 850 h 3593"/>
                <a:gd name="T52" fmla="*/ 1631 w 2442"/>
                <a:gd name="T53" fmla="*/ 1159 h 3593"/>
                <a:gd name="T54" fmla="*/ 1786 w 2442"/>
                <a:gd name="T55" fmla="*/ 851 h 3593"/>
                <a:gd name="T56" fmla="*/ 1845 w 2442"/>
                <a:gd name="T57" fmla="*/ 837 h 3593"/>
                <a:gd name="T58" fmla="*/ 1938 w 2442"/>
                <a:gd name="T59" fmla="*/ 844 h 3593"/>
                <a:gd name="T60" fmla="*/ 2029 w 2442"/>
                <a:gd name="T61" fmla="*/ 869 h 3593"/>
                <a:gd name="T62" fmla="*/ 2117 w 2442"/>
                <a:gd name="T63" fmla="*/ 936 h 3593"/>
                <a:gd name="T64" fmla="*/ 2199 w 2442"/>
                <a:gd name="T65" fmla="*/ 1026 h 3593"/>
                <a:gd name="T66" fmla="*/ 2424 w 2442"/>
                <a:gd name="T67" fmla="*/ 1288 h 3593"/>
                <a:gd name="T68" fmla="*/ 2442 w 2442"/>
                <a:gd name="T69" fmla="*/ 1337 h 3593"/>
                <a:gd name="T70" fmla="*/ 2420 w 2442"/>
                <a:gd name="T71" fmla="*/ 1396 h 3593"/>
                <a:gd name="T72" fmla="*/ 2370 w 2442"/>
                <a:gd name="T73" fmla="*/ 1494 h 3593"/>
                <a:gd name="T74" fmla="*/ 2312 w 2442"/>
                <a:gd name="T75" fmla="*/ 1611 h 3593"/>
                <a:gd name="T76" fmla="*/ 2255 w 2442"/>
                <a:gd name="T77" fmla="*/ 1724 h 3593"/>
                <a:gd name="T78" fmla="*/ 2212 w 2442"/>
                <a:gd name="T79" fmla="*/ 1817 h 3593"/>
                <a:gd name="T80" fmla="*/ 2168 w 2442"/>
                <a:gd name="T81" fmla="*/ 1873 h 3593"/>
                <a:gd name="T82" fmla="*/ 2108 w 2442"/>
                <a:gd name="T83" fmla="*/ 1895 h 3593"/>
                <a:gd name="T84" fmla="*/ 2046 w 2442"/>
                <a:gd name="T85" fmla="*/ 1887 h 3593"/>
                <a:gd name="T86" fmla="*/ 2009 w 2442"/>
                <a:gd name="T87" fmla="*/ 3460 h 3593"/>
                <a:gd name="T88" fmla="*/ 1986 w 2442"/>
                <a:gd name="T89" fmla="*/ 3534 h 3593"/>
                <a:gd name="T90" fmla="*/ 1927 w 2442"/>
                <a:gd name="T91" fmla="*/ 3582 h 3593"/>
                <a:gd name="T92" fmla="*/ 1814 w 2442"/>
                <a:gd name="T93" fmla="*/ 3593 h 3593"/>
                <a:gd name="T94" fmla="*/ 1739 w 2442"/>
                <a:gd name="T95" fmla="*/ 3570 h 3593"/>
                <a:gd name="T96" fmla="*/ 1691 w 2442"/>
                <a:gd name="T97" fmla="*/ 3511 h 3593"/>
                <a:gd name="T98" fmla="*/ 1680 w 2442"/>
                <a:gd name="T99" fmla="*/ 2276 h 3593"/>
                <a:gd name="T100" fmla="*/ 1542 w 2442"/>
                <a:gd name="T101" fmla="*/ 3486 h 3593"/>
                <a:gd name="T102" fmla="*/ 1506 w 2442"/>
                <a:gd name="T103" fmla="*/ 3553 h 3593"/>
                <a:gd name="T104" fmla="*/ 1438 w 2442"/>
                <a:gd name="T105" fmla="*/ 3589 h 3593"/>
                <a:gd name="T106" fmla="*/ 1323 w 2442"/>
                <a:gd name="T107" fmla="*/ 3589 h 3593"/>
                <a:gd name="T108" fmla="*/ 1256 w 2442"/>
                <a:gd name="T109" fmla="*/ 3553 h 3593"/>
                <a:gd name="T110" fmla="*/ 1220 w 2442"/>
                <a:gd name="T111" fmla="*/ 3486 h 3593"/>
                <a:gd name="T112" fmla="*/ 830 w 2442"/>
                <a:gd name="T113" fmla="*/ 1243 h 3593"/>
                <a:gd name="T114" fmla="*/ 780 w 2442"/>
                <a:gd name="T115" fmla="*/ 1237 h 3593"/>
                <a:gd name="T116" fmla="*/ 431 w 2442"/>
                <a:gd name="T117" fmla="*/ 770 h 3593"/>
                <a:gd name="T118" fmla="*/ 415 w 2442"/>
                <a:gd name="T119" fmla="*/ 699 h 3593"/>
                <a:gd name="T120" fmla="*/ 435 w 2442"/>
                <a:gd name="T121" fmla="*/ 639 h 3593"/>
                <a:gd name="T122" fmla="*/ 0 w 2442"/>
                <a:gd name="T123" fmla="*/ 35 h 3593"/>
                <a:gd name="T124" fmla="*/ 24 w 2442"/>
                <a:gd name="T125" fmla="*/ 3 h 3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2" h="3593">
                  <a:moveTo>
                    <a:pt x="1608" y="1433"/>
                  </a:moveTo>
                  <a:lnTo>
                    <a:pt x="1589" y="1437"/>
                  </a:lnTo>
                  <a:lnTo>
                    <a:pt x="1572" y="1444"/>
                  </a:lnTo>
                  <a:lnTo>
                    <a:pt x="1559" y="1457"/>
                  </a:lnTo>
                  <a:lnTo>
                    <a:pt x="1552" y="1474"/>
                  </a:lnTo>
                  <a:lnTo>
                    <a:pt x="1548" y="1493"/>
                  </a:lnTo>
                  <a:lnTo>
                    <a:pt x="1552" y="1512"/>
                  </a:lnTo>
                  <a:lnTo>
                    <a:pt x="1559" y="1528"/>
                  </a:lnTo>
                  <a:lnTo>
                    <a:pt x="1572" y="1541"/>
                  </a:lnTo>
                  <a:lnTo>
                    <a:pt x="1589" y="1550"/>
                  </a:lnTo>
                  <a:lnTo>
                    <a:pt x="1608" y="1552"/>
                  </a:lnTo>
                  <a:lnTo>
                    <a:pt x="1627" y="1550"/>
                  </a:lnTo>
                  <a:lnTo>
                    <a:pt x="1643" y="1541"/>
                  </a:lnTo>
                  <a:lnTo>
                    <a:pt x="1656" y="1528"/>
                  </a:lnTo>
                  <a:lnTo>
                    <a:pt x="1664" y="1512"/>
                  </a:lnTo>
                  <a:lnTo>
                    <a:pt x="1667" y="1493"/>
                  </a:lnTo>
                  <a:lnTo>
                    <a:pt x="1665" y="1474"/>
                  </a:lnTo>
                  <a:lnTo>
                    <a:pt x="1656" y="1457"/>
                  </a:lnTo>
                  <a:lnTo>
                    <a:pt x="1643" y="1444"/>
                  </a:lnTo>
                  <a:lnTo>
                    <a:pt x="1627" y="1437"/>
                  </a:lnTo>
                  <a:lnTo>
                    <a:pt x="1608" y="1433"/>
                  </a:lnTo>
                  <a:close/>
                  <a:moveTo>
                    <a:pt x="1608" y="1254"/>
                  </a:moveTo>
                  <a:lnTo>
                    <a:pt x="1589" y="1257"/>
                  </a:lnTo>
                  <a:lnTo>
                    <a:pt x="1572" y="1265"/>
                  </a:lnTo>
                  <a:lnTo>
                    <a:pt x="1559" y="1278"/>
                  </a:lnTo>
                  <a:lnTo>
                    <a:pt x="1552" y="1295"/>
                  </a:lnTo>
                  <a:lnTo>
                    <a:pt x="1548" y="1313"/>
                  </a:lnTo>
                  <a:lnTo>
                    <a:pt x="1552" y="1333"/>
                  </a:lnTo>
                  <a:lnTo>
                    <a:pt x="1559" y="1349"/>
                  </a:lnTo>
                  <a:lnTo>
                    <a:pt x="1572" y="1362"/>
                  </a:lnTo>
                  <a:lnTo>
                    <a:pt x="1589" y="1370"/>
                  </a:lnTo>
                  <a:lnTo>
                    <a:pt x="1608" y="1373"/>
                  </a:lnTo>
                  <a:lnTo>
                    <a:pt x="1627" y="1370"/>
                  </a:lnTo>
                  <a:lnTo>
                    <a:pt x="1643" y="1362"/>
                  </a:lnTo>
                  <a:lnTo>
                    <a:pt x="1656" y="1349"/>
                  </a:lnTo>
                  <a:lnTo>
                    <a:pt x="1664" y="1333"/>
                  </a:lnTo>
                  <a:lnTo>
                    <a:pt x="1667" y="1313"/>
                  </a:lnTo>
                  <a:lnTo>
                    <a:pt x="1665" y="1295"/>
                  </a:lnTo>
                  <a:lnTo>
                    <a:pt x="1656" y="1278"/>
                  </a:lnTo>
                  <a:lnTo>
                    <a:pt x="1643" y="1265"/>
                  </a:lnTo>
                  <a:lnTo>
                    <a:pt x="1627" y="1257"/>
                  </a:lnTo>
                  <a:lnTo>
                    <a:pt x="1608" y="1254"/>
                  </a:lnTo>
                  <a:close/>
                  <a:moveTo>
                    <a:pt x="2011" y="1215"/>
                  </a:moveTo>
                  <a:lnTo>
                    <a:pt x="2011" y="1602"/>
                  </a:lnTo>
                  <a:lnTo>
                    <a:pt x="2122" y="1350"/>
                  </a:lnTo>
                  <a:lnTo>
                    <a:pt x="2069" y="1282"/>
                  </a:lnTo>
                  <a:lnTo>
                    <a:pt x="2011" y="1215"/>
                  </a:lnTo>
                  <a:close/>
                  <a:moveTo>
                    <a:pt x="36" y="0"/>
                  </a:moveTo>
                  <a:lnTo>
                    <a:pt x="47" y="1"/>
                  </a:lnTo>
                  <a:lnTo>
                    <a:pt x="58" y="7"/>
                  </a:lnTo>
                  <a:lnTo>
                    <a:pt x="67" y="14"/>
                  </a:lnTo>
                  <a:lnTo>
                    <a:pt x="494" y="590"/>
                  </a:lnTo>
                  <a:lnTo>
                    <a:pt x="517" y="581"/>
                  </a:lnTo>
                  <a:lnTo>
                    <a:pt x="540" y="575"/>
                  </a:lnTo>
                  <a:lnTo>
                    <a:pt x="562" y="574"/>
                  </a:lnTo>
                  <a:lnTo>
                    <a:pt x="585" y="577"/>
                  </a:lnTo>
                  <a:lnTo>
                    <a:pt x="608" y="585"/>
                  </a:lnTo>
                  <a:lnTo>
                    <a:pt x="630" y="599"/>
                  </a:lnTo>
                  <a:lnTo>
                    <a:pt x="651" y="620"/>
                  </a:lnTo>
                  <a:lnTo>
                    <a:pt x="673" y="647"/>
                  </a:lnTo>
                  <a:lnTo>
                    <a:pt x="875" y="932"/>
                  </a:lnTo>
                  <a:lnTo>
                    <a:pt x="1376" y="845"/>
                  </a:lnTo>
                  <a:lnTo>
                    <a:pt x="1395" y="845"/>
                  </a:lnTo>
                  <a:lnTo>
                    <a:pt x="1414" y="849"/>
                  </a:lnTo>
                  <a:lnTo>
                    <a:pt x="1430" y="857"/>
                  </a:lnTo>
                  <a:lnTo>
                    <a:pt x="1445" y="869"/>
                  </a:lnTo>
                  <a:lnTo>
                    <a:pt x="1457" y="885"/>
                  </a:lnTo>
                  <a:lnTo>
                    <a:pt x="1584" y="1159"/>
                  </a:lnTo>
                  <a:lnTo>
                    <a:pt x="1535" y="873"/>
                  </a:lnTo>
                  <a:lnTo>
                    <a:pt x="1534" y="861"/>
                  </a:lnTo>
                  <a:lnTo>
                    <a:pt x="1538" y="850"/>
                  </a:lnTo>
                  <a:lnTo>
                    <a:pt x="1546" y="841"/>
                  </a:lnTo>
                  <a:lnTo>
                    <a:pt x="1556" y="834"/>
                  </a:lnTo>
                  <a:lnTo>
                    <a:pt x="1568" y="832"/>
                  </a:lnTo>
                  <a:lnTo>
                    <a:pt x="1646" y="832"/>
                  </a:lnTo>
                  <a:lnTo>
                    <a:pt x="1658" y="834"/>
                  </a:lnTo>
                  <a:lnTo>
                    <a:pt x="1668" y="841"/>
                  </a:lnTo>
                  <a:lnTo>
                    <a:pt x="1676" y="850"/>
                  </a:lnTo>
                  <a:lnTo>
                    <a:pt x="1680" y="861"/>
                  </a:lnTo>
                  <a:lnTo>
                    <a:pt x="1680" y="873"/>
                  </a:lnTo>
                  <a:lnTo>
                    <a:pt x="1631" y="1159"/>
                  </a:lnTo>
                  <a:lnTo>
                    <a:pt x="1760" y="881"/>
                  </a:lnTo>
                  <a:lnTo>
                    <a:pt x="1771" y="864"/>
                  </a:lnTo>
                  <a:lnTo>
                    <a:pt x="1786" y="851"/>
                  </a:lnTo>
                  <a:lnTo>
                    <a:pt x="1805" y="841"/>
                  </a:lnTo>
                  <a:lnTo>
                    <a:pt x="1824" y="838"/>
                  </a:lnTo>
                  <a:lnTo>
                    <a:pt x="1845" y="837"/>
                  </a:lnTo>
                  <a:lnTo>
                    <a:pt x="1872" y="838"/>
                  </a:lnTo>
                  <a:lnTo>
                    <a:pt x="1903" y="840"/>
                  </a:lnTo>
                  <a:lnTo>
                    <a:pt x="1938" y="844"/>
                  </a:lnTo>
                  <a:lnTo>
                    <a:pt x="1977" y="851"/>
                  </a:lnTo>
                  <a:lnTo>
                    <a:pt x="2004" y="858"/>
                  </a:lnTo>
                  <a:lnTo>
                    <a:pt x="2029" y="869"/>
                  </a:lnTo>
                  <a:lnTo>
                    <a:pt x="2054" y="884"/>
                  </a:lnTo>
                  <a:lnTo>
                    <a:pt x="2086" y="908"/>
                  </a:lnTo>
                  <a:lnTo>
                    <a:pt x="2117" y="936"/>
                  </a:lnTo>
                  <a:lnTo>
                    <a:pt x="2145" y="965"/>
                  </a:lnTo>
                  <a:lnTo>
                    <a:pt x="2172" y="996"/>
                  </a:lnTo>
                  <a:lnTo>
                    <a:pt x="2199" y="1026"/>
                  </a:lnTo>
                  <a:lnTo>
                    <a:pt x="2224" y="1056"/>
                  </a:lnTo>
                  <a:lnTo>
                    <a:pt x="2325" y="1170"/>
                  </a:lnTo>
                  <a:lnTo>
                    <a:pt x="2424" y="1288"/>
                  </a:lnTo>
                  <a:lnTo>
                    <a:pt x="2434" y="1302"/>
                  </a:lnTo>
                  <a:lnTo>
                    <a:pt x="2440" y="1320"/>
                  </a:lnTo>
                  <a:lnTo>
                    <a:pt x="2442" y="1337"/>
                  </a:lnTo>
                  <a:lnTo>
                    <a:pt x="2440" y="1355"/>
                  </a:lnTo>
                  <a:lnTo>
                    <a:pt x="2433" y="1371"/>
                  </a:lnTo>
                  <a:lnTo>
                    <a:pt x="2420" y="1396"/>
                  </a:lnTo>
                  <a:lnTo>
                    <a:pt x="2405" y="1426"/>
                  </a:lnTo>
                  <a:lnTo>
                    <a:pt x="2388" y="1459"/>
                  </a:lnTo>
                  <a:lnTo>
                    <a:pt x="2370" y="1494"/>
                  </a:lnTo>
                  <a:lnTo>
                    <a:pt x="2351" y="1532"/>
                  </a:lnTo>
                  <a:lnTo>
                    <a:pt x="2332" y="1572"/>
                  </a:lnTo>
                  <a:lnTo>
                    <a:pt x="2312" y="1611"/>
                  </a:lnTo>
                  <a:lnTo>
                    <a:pt x="2292" y="1650"/>
                  </a:lnTo>
                  <a:lnTo>
                    <a:pt x="2273" y="1688"/>
                  </a:lnTo>
                  <a:lnTo>
                    <a:pt x="2255" y="1724"/>
                  </a:lnTo>
                  <a:lnTo>
                    <a:pt x="2239" y="1759"/>
                  </a:lnTo>
                  <a:lnTo>
                    <a:pt x="2225" y="1790"/>
                  </a:lnTo>
                  <a:lnTo>
                    <a:pt x="2212" y="1817"/>
                  </a:lnTo>
                  <a:lnTo>
                    <a:pt x="2200" y="1840"/>
                  </a:lnTo>
                  <a:lnTo>
                    <a:pt x="2184" y="1859"/>
                  </a:lnTo>
                  <a:lnTo>
                    <a:pt x="2168" y="1873"/>
                  </a:lnTo>
                  <a:lnTo>
                    <a:pt x="2149" y="1884"/>
                  </a:lnTo>
                  <a:lnTo>
                    <a:pt x="2129" y="1891"/>
                  </a:lnTo>
                  <a:lnTo>
                    <a:pt x="2108" y="1895"/>
                  </a:lnTo>
                  <a:lnTo>
                    <a:pt x="2087" y="1896"/>
                  </a:lnTo>
                  <a:lnTo>
                    <a:pt x="2066" y="1892"/>
                  </a:lnTo>
                  <a:lnTo>
                    <a:pt x="2046" y="1887"/>
                  </a:lnTo>
                  <a:lnTo>
                    <a:pt x="2026" y="1879"/>
                  </a:lnTo>
                  <a:lnTo>
                    <a:pt x="2008" y="1868"/>
                  </a:lnTo>
                  <a:lnTo>
                    <a:pt x="2009" y="3460"/>
                  </a:lnTo>
                  <a:lnTo>
                    <a:pt x="2005" y="3486"/>
                  </a:lnTo>
                  <a:lnTo>
                    <a:pt x="1998" y="3511"/>
                  </a:lnTo>
                  <a:lnTo>
                    <a:pt x="1986" y="3534"/>
                  </a:lnTo>
                  <a:lnTo>
                    <a:pt x="1969" y="3553"/>
                  </a:lnTo>
                  <a:lnTo>
                    <a:pt x="1950" y="3570"/>
                  </a:lnTo>
                  <a:lnTo>
                    <a:pt x="1927" y="3582"/>
                  </a:lnTo>
                  <a:lnTo>
                    <a:pt x="1902" y="3589"/>
                  </a:lnTo>
                  <a:lnTo>
                    <a:pt x="1876" y="3593"/>
                  </a:lnTo>
                  <a:lnTo>
                    <a:pt x="1814" y="3593"/>
                  </a:lnTo>
                  <a:lnTo>
                    <a:pt x="1787" y="3589"/>
                  </a:lnTo>
                  <a:lnTo>
                    <a:pt x="1762" y="3582"/>
                  </a:lnTo>
                  <a:lnTo>
                    <a:pt x="1739" y="3570"/>
                  </a:lnTo>
                  <a:lnTo>
                    <a:pt x="1720" y="3553"/>
                  </a:lnTo>
                  <a:lnTo>
                    <a:pt x="1703" y="3534"/>
                  </a:lnTo>
                  <a:lnTo>
                    <a:pt x="1691" y="3511"/>
                  </a:lnTo>
                  <a:lnTo>
                    <a:pt x="1684" y="3486"/>
                  </a:lnTo>
                  <a:lnTo>
                    <a:pt x="1680" y="3460"/>
                  </a:lnTo>
                  <a:lnTo>
                    <a:pt x="1680" y="2276"/>
                  </a:lnTo>
                  <a:lnTo>
                    <a:pt x="1544" y="2276"/>
                  </a:lnTo>
                  <a:lnTo>
                    <a:pt x="1544" y="3460"/>
                  </a:lnTo>
                  <a:lnTo>
                    <a:pt x="1542" y="3486"/>
                  </a:lnTo>
                  <a:lnTo>
                    <a:pt x="1534" y="3511"/>
                  </a:lnTo>
                  <a:lnTo>
                    <a:pt x="1521" y="3534"/>
                  </a:lnTo>
                  <a:lnTo>
                    <a:pt x="1506" y="3553"/>
                  </a:lnTo>
                  <a:lnTo>
                    <a:pt x="1485" y="3570"/>
                  </a:lnTo>
                  <a:lnTo>
                    <a:pt x="1463" y="3582"/>
                  </a:lnTo>
                  <a:lnTo>
                    <a:pt x="1438" y="3589"/>
                  </a:lnTo>
                  <a:lnTo>
                    <a:pt x="1411" y="3593"/>
                  </a:lnTo>
                  <a:lnTo>
                    <a:pt x="1350" y="3593"/>
                  </a:lnTo>
                  <a:lnTo>
                    <a:pt x="1323" y="3589"/>
                  </a:lnTo>
                  <a:lnTo>
                    <a:pt x="1298" y="3582"/>
                  </a:lnTo>
                  <a:lnTo>
                    <a:pt x="1275" y="3570"/>
                  </a:lnTo>
                  <a:lnTo>
                    <a:pt x="1256" y="3553"/>
                  </a:lnTo>
                  <a:lnTo>
                    <a:pt x="1239" y="3534"/>
                  </a:lnTo>
                  <a:lnTo>
                    <a:pt x="1227" y="3511"/>
                  </a:lnTo>
                  <a:lnTo>
                    <a:pt x="1220" y="3486"/>
                  </a:lnTo>
                  <a:lnTo>
                    <a:pt x="1217" y="3460"/>
                  </a:lnTo>
                  <a:lnTo>
                    <a:pt x="1217" y="1164"/>
                  </a:lnTo>
                  <a:lnTo>
                    <a:pt x="830" y="1243"/>
                  </a:lnTo>
                  <a:lnTo>
                    <a:pt x="813" y="1246"/>
                  </a:lnTo>
                  <a:lnTo>
                    <a:pt x="795" y="1243"/>
                  </a:lnTo>
                  <a:lnTo>
                    <a:pt x="780" y="1237"/>
                  </a:lnTo>
                  <a:lnTo>
                    <a:pt x="766" y="1227"/>
                  </a:lnTo>
                  <a:lnTo>
                    <a:pt x="754" y="1214"/>
                  </a:lnTo>
                  <a:lnTo>
                    <a:pt x="431" y="770"/>
                  </a:lnTo>
                  <a:lnTo>
                    <a:pt x="420" y="745"/>
                  </a:lnTo>
                  <a:lnTo>
                    <a:pt x="415" y="722"/>
                  </a:lnTo>
                  <a:lnTo>
                    <a:pt x="415" y="699"/>
                  </a:lnTo>
                  <a:lnTo>
                    <a:pt x="418" y="677"/>
                  </a:lnTo>
                  <a:lnTo>
                    <a:pt x="426" y="658"/>
                  </a:lnTo>
                  <a:lnTo>
                    <a:pt x="435" y="639"/>
                  </a:lnTo>
                  <a:lnTo>
                    <a:pt x="9" y="63"/>
                  </a:lnTo>
                  <a:lnTo>
                    <a:pt x="1" y="49"/>
                  </a:lnTo>
                  <a:lnTo>
                    <a:pt x="0" y="35"/>
                  </a:lnTo>
                  <a:lnTo>
                    <a:pt x="4" y="21"/>
                  </a:lnTo>
                  <a:lnTo>
                    <a:pt x="13" y="9"/>
                  </a:lnTo>
                  <a:lnTo>
                    <a:pt x="24" y="3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54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7675598" y="4390447"/>
            <a:ext cx="622018" cy="906156"/>
          </a:xfrm>
          <a:custGeom>
            <a:avLst/>
            <a:gdLst>
              <a:gd name="T0" fmla="*/ 1648 w 2269"/>
              <a:gd name="T1" fmla="*/ 1010 h 3307"/>
              <a:gd name="T2" fmla="*/ 1389 w 2269"/>
              <a:gd name="T3" fmla="*/ 1313 h 3307"/>
              <a:gd name="T4" fmla="*/ 1188 w 2269"/>
              <a:gd name="T5" fmla="*/ 1501 h 3307"/>
              <a:gd name="T6" fmla="*/ 1126 w 2269"/>
              <a:gd name="T7" fmla="*/ 1537 h 3307"/>
              <a:gd name="T8" fmla="*/ 990 w 2269"/>
              <a:gd name="T9" fmla="*/ 1419 h 3307"/>
              <a:gd name="T10" fmla="*/ 1028 w 2269"/>
              <a:gd name="T11" fmla="*/ 1206 h 3307"/>
              <a:gd name="T12" fmla="*/ 1611 w 2269"/>
              <a:gd name="T13" fmla="*/ 916 h 3307"/>
              <a:gd name="T14" fmla="*/ 269 w 2269"/>
              <a:gd name="T15" fmla="*/ 563 h 3307"/>
              <a:gd name="T16" fmla="*/ 462 w 2269"/>
              <a:gd name="T17" fmla="*/ 1134 h 3307"/>
              <a:gd name="T18" fmla="*/ 803 w 2269"/>
              <a:gd name="T19" fmla="*/ 1510 h 3307"/>
              <a:gd name="T20" fmla="*/ 974 w 2269"/>
              <a:gd name="T21" fmla="*/ 1653 h 3307"/>
              <a:gd name="T22" fmla="*/ 803 w 2269"/>
              <a:gd name="T23" fmla="*/ 1797 h 3307"/>
              <a:gd name="T24" fmla="*/ 462 w 2269"/>
              <a:gd name="T25" fmla="*/ 2172 h 3307"/>
              <a:gd name="T26" fmla="*/ 269 w 2269"/>
              <a:gd name="T27" fmla="*/ 2744 h 3307"/>
              <a:gd name="T28" fmla="*/ 411 w 2269"/>
              <a:gd name="T29" fmla="*/ 2757 h 3307"/>
              <a:gd name="T30" fmla="*/ 636 w 2269"/>
              <a:gd name="T31" fmla="*/ 2437 h 3307"/>
              <a:gd name="T32" fmla="*/ 902 w 2269"/>
              <a:gd name="T33" fmla="*/ 2188 h 3307"/>
              <a:gd name="T34" fmla="*/ 1097 w 2269"/>
              <a:gd name="T35" fmla="*/ 2041 h 3307"/>
              <a:gd name="T36" fmla="*/ 1156 w 2269"/>
              <a:gd name="T37" fmla="*/ 2031 h 3307"/>
              <a:gd name="T38" fmla="*/ 1332 w 2269"/>
              <a:gd name="T39" fmla="*/ 2159 h 3307"/>
              <a:gd name="T40" fmla="*/ 1595 w 2269"/>
              <a:gd name="T41" fmla="*/ 2396 h 3307"/>
              <a:gd name="T42" fmla="*/ 1832 w 2269"/>
              <a:gd name="T43" fmla="*/ 2708 h 3307"/>
              <a:gd name="T44" fmla="*/ 2012 w 2269"/>
              <a:gd name="T45" fmla="*/ 2837 h 3307"/>
              <a:gd name="T46" fmla="*/ 1844 w 2269"/>
              <a:gd name="T47" fmla="*/ 2244 h 3307"/>
              <a:gd name="T48" fmla="*/ 1521 w 2269"/>
              <a:gd name="T49" fmla="*/ 1835 h 3307"/>
              <a:gd name="T50" fmla="*/ 1297 w 2269"/>
              <a:gd name="T51" fmla="*/ 1675 h 3307"/>
              <a:gd name="T52" fmla="*/ 1407 w 2269"/>
              <a:gd name="T53" fmla="*/ 1543 h 3307"/>
              <a:gd name="T54" fmla="*/ 1766 w 2269"/>
              <a:gd name="T55" fmla="*/ 1202 h 3307"/>
              <a:gd name="T56" fmla="*/ 1982 w 2269"/>
              <a:gd name="T57" fmla="*/ 653 h 3307"/>
              <a:gd name="T58" fmla="*/ 1724 w 2269"/>
              <a:gd name="T59" fmla="*/ 429 h 3307"/>
              <a:gd name="T60" fmla="*/ 1028 w 2269"/>
              <a:gd name="T61" fmla="*/ 462 h 3307"/>
              <a:gd name="T62" fmla="*/ 385 w 2269"/>
              <a:gd name="T63" fmla="*/ 405 h 3307"/>
              <a:gd name="T64" fmla="*/ 1407 w 2269"/>
              <a:gd name="T65" fmla="*/ 6 h 3307"/>
              <a:gd name="T66" fmla="*/ 1937 w 2269"/>
              <a:gd name="T67" fmla="*/ 68 h 3307"/>
              <a:gd name="T68" fmla="*/ 2236 w 2269"/>
              <a:gd name="T69" fmla="*/ 175 h 3307"/>
              <a:gd name="T70" fmla="*/ 2210 w 2269"/>
              <a:gd name="T71" fmla="*/ 305 h 3307"/>
              <a:gd name="T72" fmla="*/ 2075 w 2269"/>
              <a:gd name="T73" fmla="*/ 906 h 3307"/>
              <a:gd name="T74" fmla="*/ 1787 w 2269"/>
              <a:gd name="T75" fmla="*/ 1445 h 3307"/>
              <a:gd name="T76" fmla="*/ 1734 w 2269"/>
              <a:gd name="T77" fmla="*/ 1802 h 3307"/>
              <a:gd name="T78" fmla="*/ 2044 w 2269"/>
              <a:gd name="T79" fmla="*/ 2313 h 3307"/>
              <a:gd name="T80" fmla="*/ 2178 w 2269"/>
              <a:gd name="T81" fmla="*/ 2985 h 3307"/>
              <a:gd name="T82" fmla="*/ 2254 w 2269"/>
              <a:gd name="T83" fmla="*/ 3113 h 3307"/>
              <a:gd name="T84" fmla="*/ 1995 w 2269"/>
              <a:gd name="T85" fmla="*/ 3226 h 3307"/>
              <a:gd name="T86" fmla="*/ 1492 w 2269"/>
              <a:gd name="T87" fmla="*/ 3295 h 3307"/>
              <a:gd name="T88" fmla="*/ 862 w 2269"/>
              <a:gd name="T89" fmla="*/ 3300 h 3307"/>
              <a:gd name="T90" fmla="*/ 332 w 2269"/>
              <a:gd name="T91" fmla="*/ 3239 h 3307"/>
              <a:gd name="T92" fmla="*/ 33 w 2269"/>
              <a:gd name="T93" fmla="*/ 3131 h 3307"/>
              <a:gd name="T94" fmla="*/ 59 w 2269"/>
              <a:gd name="T95" fmla="*/ 3002 h 3307"/>
              <a:gd name="T96" fmla="*/ 194 w 2269"/>
              <a:gd name="T97" fmla="*/ 2400 h 3307"/>
              <a:gd name="T98" fmla="*/ 481 w 2269"/>
              <a:gd name="T99" fmla="*/ 1862 h 3307"/>
              <a:gd name="T100" fmla="*/ 535 w 2269"/>
              <a:gd name="T101" fmla="*/ 1505 h 3307"/>
              <a:gd name="T102" fmla="*/ 225 w 2269"/>
              <a:gd name="T103" fmla="*/ 994 h 3307"/>
              <a:gd name="T104" fmla="*/ 90 w 2269"/>
              <a:gd name="T105" fmla="*/ 323 h 3307"/>
              <a:gd name="T106" fmla="*/ 15 w 2269"/>
              <a:gd name="T107" fmla="*/ 194 h 3307"/>
              <a:gd name="T108" fmla="*/ 274 w 2269"/>
              <a:gd name="T109" fmla="*/ 80 h 3307"/>
              <a:gd name="T110" fmla="*/ 777 w 2269"/>
              <a:gd name="T111" fmla="*/ 12 h 3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269" h="3307">
                <a:moveTo>
                  <a:pt x="1838" y="688"/>
                </a:moveTo>
                <a:lnTo>
                  <a:pt x="1811" y="744"/>
                </a:lnTo>
                <a:lnTo>
                  <a:pt x="1782" y="799"/>
                </a:lnTo>
                <a:lnTo>
                  <a:pt x="1751" y="855"/>
                </a:lnTo>
                <a:lnTo>
                  <a:pt x="1718" y="908"/>
                </a:lnTo>
                <a:lnTo>
                  <a:pt x="1683" y="960"/>
                </a:lnTo>
                <a:lnTo>
                  <a:pt x="1648" y="1010"/>
                </a:lnTo>
                <a:lnTo>
                  <a:pt x="1612" y="1059"/>
                </a:lnTo>
                <a:lnTo>
                  <a:pt x="1574" y="1106"/>
                </a:lnTo>
                <a:lnTo>
                  <a:pt x="1536" y="1151"/>
                </a:lnTo>
                <a:lnTo>
                  <a:pt x="1499" y="1195"/>
                </a:lnTo>
                <a:lnTo>
                  <a:pt x="1462" y="1237"/>
                </a:lnTo>
                <a:lnTo>
                  <a:pt x="1425" y="1275"/>
                </a:lnTo>
                <a:lnTo>
                  <a:pt x="1389" y="1313"/>
                </a:lnTo>
                <a:lnTo>
                  <a:pt x="1355" y="1347"/>
                </a:lnTo>
                <a:lnTo>
                  <a:pt x="1321" y="1380"/>
                </a:lnTo>
                <a:lnTo>
                  <a:pt x="1290" y="1410"/>
                </a:lnTo>
                <a:lnTo>
                  <a:pt x="1260" y="1437"/>
                </a:lnTo>
                <a:lnTo>
                  <a:pt x="1234" y="1461"/>
                </a:lnTo>
                <a:lnTo>
                  <a:pt x="1209" y="1482"/>
                </a:lnTo>
                <a:lnTo>
                  <a:pt x="1188" y="1501"/>
                </a:lnTo>
                <a:lnTo>
                  <a:pt x="1170" y="1516"/>
                </a:lnTo>
                <a:lnTo>
                  <a:pt x="1155" y="1528"/>
                </a:lnTo>
                <a:lnTo>
                  <a:pt x="1143" y="1537"/>
                </a:lnTo>
                <a:lnTo>
                  <a:pt x="1137" y="1543"/>
                </a:lnTo>
                <a:lnTo>
                  <a:pt x="1134" y="1545"/>
                </a:lnTo>
                <a:lnTo>
                  <a:pt x="1132" y="1543"/>
                </a:lnTo>
                <a:lnTo>
                  <a:pt x="1126" y="1537"/>
                </a:lnTo>
                <a:lnTo>
                  <a:pt x="1116" y="1529"/>
                </a:lnTo>
                <a:lnTo>
                  <a:pt x="1103" y="1519"/>
                </a:lnTo>
                <a:lnTo>
                  <a:pt x="1085" y="1504"/>
                </a:lnTo>
                <a:lnTo>
                  <a:pt x="1065" y="1487"/>
                </a:lnTo>
                <a:lnTo>
                  <a:pt x="1043" y="1467"/>
                </a:lnTo>
                <a:lnTo>
                  <a:pt x="1017" y="1444"/>
                </a:lnTo>
                <a:lnTo>
                  <a:pt x="990" y="1419"/>
                </a:lnTo>
                <a:lnTo>
                  <a:pt x="960" y="1391"/>
                </a:lnTo>
                <a:lnTo>
                  <a:pt x="929" y="1362"/>
                </a:lnTo>
                <a:lnTo>
                  <a:pt x="896" y="1330"/>
                </a:lnTo>
                <a:lnTo>
                  <a:pt x="862" y="1295"/>
                </a:lnTo>
                <a:lnTo>
                  <a:pt x="827" y="1258"/>
                </a:lnTo>
                <a:lnTo>
                  <a:pt x="929" y="1235"/>
                </a:lnTo>
                <a:lnTo>
                  <a:pt x="1028" y="1206"/>
                </a:lnTo>
                <a:lnTo>
                  <a:pt x="1123" y="1175"/>
                </a:lnTo>
                <a:lnTo>
                  <a:pt x="1214" y="1141"/>
                </a:lnTo>
                <a:lnTo>
                  <a:pt x="1303" y="1102"/>
                </a:lnTo>
                <a:lnTo>
                  <a:pt x="1386" y="1060"/>
                </a:lnTo>
                <a:lnTo>
                  <a:pt x="1466" y="1016"/>
                </a:lnTo>
                <a:lnTo>
                  <a:pt x="1540" y="967"/>
                </a:lnTo>
                <a:lnTo>
                  <a:pt x="1611" y="916"/>
                </a:lnTo>
                <a:lnTo>
                  <a:pt x="1676" y="863"/>
                </a:lnTo>
                <a:lnTo>
                  <a:pt x="1735" y="807"/>
                </a:lnTo>
                <a:lnTo>
                  <a:pt x="1790" y="748"/>
                </a:lnTo>
                <a:lnTo>
                  <a:pt x="1838" y="688"/>
                </a:lnTo>
                <a:close/>
                <a:moveTo>
                  <a:pt x="247" y="376"/>
                </a:moveTo>
                <a:lnTo>
                  <a:pt x="257" y="470"/>
                </a:lnTo>
                <a:lnTo>
                  <a:pt x="269" y="563"/>
                </a:lnTo>
                <a:lnTo>
                  <a:pt x="286" y="653"/>
                </a:lnTo>
                <a:lnTo>
                  <a:pt x="307" y="741"/>
                </a:lnTo>
                <a:lnTo>
                  <a:pt x="331" y="827"/>
                </a:lnTo>
                <a:lnTo>
                  <a:pt x="359" y="908"/>
                </a:lnTo>
                <a:lnTo>
                  <a:pt x="391" y="987"/>
                </a:lnTo>
                <a:lnTo>
                  <a:pt x="425" y="1062"/>
                </a:lnTo>
                <a:lnTo>
                  <a:pt x="462" y="1134"/>
                </a:lnTo>
                <a:lnTo>
                  <a:pt x="503" y="1202"/>
                </a:lnTo>
                <a:lnTo>
                  <a:pt x="546" y="1265"/>
                </a:lnTo>
                <a:lnTo>
                  <a:pt x="593" y="1324"/>
                </a:lnTo>
                <a:lnTo>
                  <a:pt x="642" y="1379"/>
                </a:lnTo>
                <a:lnTo>
                  <a:pt x="693" y="1428"/>
                </a:lnTo>
                <a:lnTo>
                  <a:pt x="748" y="1472"/>
                </a:lnTo>
                <a:lnTo>
                  <a:pt x="803" y="1510"/>
                </a:lnTo>
                <a:lnTo>
                  <a:pt x="862" y="1543"/>
                </a:lnTo>
                <a:lnTo>
                  <a:pt x="921" y="1569"/>
                </a:lnTo>
                <a:lnTo>
                  <a:pt x="940" y="1579"/>
                </a:lnTo>
                <a:lnTo>
                  <a:pt x="953" y="1593"/>
                </a:lnTo>
                <a:lnTo>
                  <a:pt x="965" y="1610"/>
                </a:lnTo>
                <a:lnTo>
                  <a:pt x="971" y="1631"/>
                </a:lnTo>
                <a:lnTo>
                  <a:pt x="974" y="1653"/>
                </a:lnTo>
                <a:lnTo>
                  <a:pt x="971" y="1675"/>
                </a:lnTo>
                <a:lnTo>
                  <a:pt x="965" y="1696"/>
                </a:lnTo>
                <a:lnTo>
                  <a:pt x="953" y="1714"/>
                </a:lnTo>
                <a:lnTo>
                  <a:pt x="940" y="1728"/>
                </a:lnTo>
                <a:lnTo>
                  <a:pt x="921" y="1738"/>
                </a:lnTo>
                <a:lnTo>
                  <a:pt x="862" y="1765"/>
                </a:lnTo>
                <a:lnTo>
                  <a:pt x="803" y="1797"/>
                </a:lnTo>
                <a:lnTo>
                  <a:pt x="748" y="1835"/>
                </a:lnTo>
                <a:lnTo>
                  <a:pt x="693" y="1880"/>
                </a:lnTo>
                <a:lnTo>
                  <a:pt x="642" y="1929"/>
                </a:lnTo>
                <a:lnTo>
                  <a:pt x="593" y="1982"/>
                </a:lnTo>
                <a:lnTo>
                  <a:pt x="546" y="2041"/>
                </a:lnTo>
                <a:lnTo>
                  <a:pt x="503" y="2105"/>
                </a:lnTo>
                <a:lnTo>
                  <a:pt x="462" y="2172"/>
                </a:lnTo>
                <a:lnTo>
                  <a:pt x="425" y="2244"/>
                </a:lnTo>
                <a:lnTo>
                  <a:pt x="391" y="2319"/>
                </a:lnTo>
                <a:lnTo>
                  <a:pt x="359" y="2398"/>
                </a:lnTo>
                <a:lnTo>
                  <a:pt x="331" y="2481"/>
                </a:lnTo>
                <a:lnTo>
                  <a:pt x="307" y="2565"/>
                </a:lnTo>
                <a:lnTo>
                  <a:pt x="286" y="2653"/>
                </a:lnTo>
                <a:lnTo>
                  <a:pt x="269" y="2744"/>
                </a:lnTo>
                <a:lnTo>
                  <a:pt x="257" y="2837"/>
                </a:lnTo>
                <a:lnTo>
                  <a:pt x="247" y="2932"/>
                </a:lnTo>
                <a:lnTo>
                  <a:pt x="299" y="2918"/>
                </a:lnTo>
                <a:lnTo>
                  <a:pt x="356" y="2907"/>
                </a:lnTo>
                <a:lnTo>
                  <a:pt x="371" y="2856"/>
                </a:lnTo>
                <a:lnTo>
                  <a:pt x="389" y="2806"/>
                </a:lnTo>
                <a:lnTo>
                  <a:pt x="411" y="2757"/>
                </a:lnTo>
                <a:lnTo>
                  <a:pt x="437" y="2708"/>
                </a:lnTo>
                <a:lnTo>
                  <a:pt x="464" y="2660"/>
                </a:lnTo>
                <a:lnTo>
                  <a:pt x="495" y="2613"/>
                </a:lnTo>
                <a:lnTo>
                  <a:pt x="528" y="2567"/>
                </a:lnTo>
                <a:lnTo>
                  <a:pt x="562" y="2523"/>
                </a:lnTo>
                <a:lnTo>
                  <a:pt x="599" y="2480"/>
                </a:lnTo>
                <a:lnTo>
                  <a:pt x="636" y="2437"/>
                </a:lnTo>
                <a:lnTo>
                  <a:pt x="674" y="2396"/>
                </a:lnTo>
                <a:lnTo>
                  <a:pt x="713" y="2358"/>
                </a:lnTo>
                <a:lnTo>
                  <a:pt x="751" y="2320"/>
                </a:lnTo>
                <a:lnTo>
                  <a:pt x="790" y="2285"/>
                </a:lnTo>
                <a:lnTo>
                  <a:pt x="829" y="2250"/>
                </a:lnTo>
                <a:lnTo>
                  <a:pt x="866" y="2218"/>
                </a:lnTo>
                <a:lnTo>
                  <a:pt x="902" y="2188"/>
                </a:lnTo>
                <a:lnTo>
                  <a:pt x="937" y="2159"/>
                </a:lnTo>
                <a:lnTo>
                  <a:pt x="970" y="2134"/>
                </a:lnTo>
                <a:lnTo>
                  <a:pt x="1001" y="2110"/>
                </a:lnTo>
                <a:lnTo>
                  <a:pt x="1030" y="2089"/>
                </a:lnTo>
                <a:lnTo>
                  <a:pt x="1056" y="2071"/>
                </a:lnTo>
                <a:lnTo>
                  <a:pt x="1078" y="2055"/>
                </a:lnTo>
                <a:lnTo>
                  <a:pt x="1097" y="2041"/>
                </a:lnTo>
                <a:lnTo>
                  <a:pt x="1113" y="2031"/>
                </a:lnTo>
                <a:lnTo>
                  <a:pt x="1125" y="2024"/>
                </a:lnTo>
                <a:lnTo>
                  <a:pt x="1132" y="2018"/>
                </a:lnTo>
                <a:lnTo>
                  <a:pt x="1134" y="2017"/>
                </a:lnTo>
                <a:lnTo>
                  <a:pt x="1137" y="2018"/>
                </a:lnTo>
                <a:lnTo>
                  <a:pt x="1144" y="2024"/>
                </a:lnTo>
                <a:lnTo>
                  <a:pt x="1156" y="2031"/>
                </a:lnTo>
                <a:lnTo>
                  <a:pt x="1172" y="2041"/>
                </a:lnTo>
                <a:lnTo>
                  <a:pt x="1191" y="2055"/>
                </a:lnTo>
                <a:lnTo>
                  <a:pt x="1213" y="2071"/>
                </a:lnTo>
                <a:lnTo>
                  <a:pt x="1239" y="2089"/>
                </a:lnTo>
                <a:lnTo>
                  <a:pt x="1268" y="2110"/>
                </a:lnTo>
                <a:lnTo>
                  <a:pt x="1299" y="2134"/>
                </a:lnTo>
                <a:lnTo>
                  <a:pt x="1332" y="2159"/>
                </a:lnTo>
                <a:lnTo>
                  <a:pt x="1367" y="2188"/>
                </a:lnTo>
                <a:lnTo>
                  <a:pt x="1403" y="2218"/>
                </a:lnTo>
                <a:lnTo>
                  <a:pt x="1441" y="2250"/>
                </a:lnTo>
                <a:lnTo>
                  <a:pt x="1479" y="2285"/>
                </a:lnTo>
                <a:lnTo>
                  <a:pt x="1518" y="2320"/>
                </a:lnTo>
                <a:lnTo>
                  <a:pt x="1556" y="2358"/>
                </a:lnTo>
                <a:lnTo>
                  <a:pt x="1595" y="2396"/>
                </a:lnTo>
                <a:lnTo>
                  <a:pt x="1633" y="2437"/>
                </a:lnTo>
                <a:lnTo>
                  <a:pt x="1670" y="2480"/>
                </a:lnTo>
                <a:lnTo>
                  <a:pt x="1707" y="2523"/>
                </a:lnTo>
                <a:lnTo>
                  <a:pt x="1741" y="2567"/>
                </a:lnTo>
                <a:lnTo>
                  <a:pt x="1774" y="2613"/>
                </a:lnTo>
                <a:lnTo>
                  <a:pt x="1805" y="2660"/>
                </a:lnTo>
                <a:lnTo>
                  <a:pt x="1832" y="2708"/>
                </a:lnTo>
                <a:lnTo>
                  <a:pt x="1858" y="2757"/>
                </a:lnTo>
                <a:lnTo>
                  <a:pt x="1880" y="2806"/>
                </a:lnTo>
                <a:lnTo>
                  <a:pt x="1898" y="2856"/>
                </a:lnTo>
                <a:lnTo>
                  <a:pt x="1913" y="2907"/>
                </a:lnTo>
                <a:lnTo>
                  <a:pt x="1970" y="2918"/>
                </a:lnTo>
                <a:lnTo>
                  <a:pt x="2022" y="2932"/>
                </a:lnTo>
                <a:lnTo>
                  <a:pt x="2012" y="2837"/>
                </a:lnTo>
                <a:lnTo>
                  <a:pt x="1999" y="2744"/>
                </a:lnTo>
                <a:lnTo>
                  <a:pt x="1982" y="2653"/>
                </a:lnTo>
                <a:lnTo>
                  <a:pt x="1962" y="2565"/>
                </a:lnTo>
                <a:lnTo>
                  <a:pt x="1938" y="2481"/>
                </a:lnTo>
                <a:lnTo>
                  <a:pt x="1910" y="2398"/>
                </a:lnTo>
                <a:lnTo>
                  <a:pt x="1878" y="2319"/>
                </a:lnTo>
                <a:lnTo>
                  <a:pt x="1844" y="2244"/>
                </a:lnTo>
                <a:lnTo>
                  <a:pt x="1807" y="2172"/>
                </a:lnTo>
                <a:lnTo>
                  <a:pt x="1766" y="2105"/>
                </a:lnTo>
                <a:lnTo>
                  <a:pt x="1723" y="2041"/>
                </a:lnTo>
                <a:lnTo>
                  <a:pt x="1676" y="1982"/>
                </a:lnTo>
                <a:lnTo>
                  <a:pt x="1627" y="1929"/>
                </a:lnTo>
                <a:lnTo>
                  <a:pt x="1575" y="1880"/>
                </a:lnTo>
                <a:lnTo>
                  <a:pt x="1521" y="1835"/>
                </a:lnTo>
                <a:lnTo>
                  <a:pt x="1466" y="1797"/>
                </a:lnTo>
                <a:lnTo>
                  <a:pt x="1407" y="1765"/>
                </a:lnTo>
                <a:lnTo>
                  <a:pt x="1348" y="1738"/>
                </a:lnTo>
                <a:lnTo>
                  <a:pt x="1329" y="1728"/>
                </a:lnTo>
                <a:lnTo>
                  <a:pt x="1316" y="1714"/>
                </a:lnTo>
                <a:lnTo>
                  <a:pt x="1304" y="1696"/>
                </a:lnTo>
                <a:lnTo>
                  <a:pt x="1297" y="1675"/>
                </a:lnTo>
                <a:lnTo>
                  <a:pt x="1295" y="1653"/>
                </a:lnTo>
                <a:lnTo>
                  <a:pt x="1297" y="1631"/>
                </a:lnTo>
                <a:lnTo>
                  <a:pt x="1304" y="1610"/>
                </a:lnTo>
                <a:lnTo>
                  <a:pt x="1316" y="1593"/>
                </a:lnTo>
                <a:lnTo>
                  <a:pt x="1329" y="1579"/>
                </a:lnTo>
                <a:lnTo>
                  <a:pt x="1348" y="1569"/>
                </a:lnTo>
                <a:lnTo>
                  <a:pt x="1407" y="1543"/>
                </a:lnTo>
                <a:lnTo>
                  <a:pt x="1466" y="1510"/>
                </a:lnTo>
                <a:lnTo>
                  <a:pt x="1521" y="1472"/>
                </a:lnTo>
                <a:lnTo>
                  <a:pt x="1575" y="1428"/>
                </a:lnTo>
                <a:lnTo>
                  <a:pt x="1627" y="1379"/>
                </a:lnTo>
                <a:lnTo>
                  <a:pt x="1676" y="1324"/>
                </a:lnTo>
                <a:lnTo>
                  <a:pt x="1723" y="1265"/>
                </a:lnTo>
                <a:lnTo>
                  <a:pt x="1766" y="1202"/>
                </a:lnTo>
                <a:lnTo>
                  <a:pt x="1807" y="1134"/>
                </a:lnTo>
                <a:lnTo>
                  <a:pt x="1844" y="1062"/>
                </a:lnTo>
                <a:lnTo>
                  <a:pt x="1878" y="987"/>
                </a:lnTo>
                <a:lnTo>
                  <a:pt x="1910" y="908"/>
                </a:lnTo>
                <a:lnTo>
                  <a:pt x="1938" y="827"/>
                </a:lnTo>
                <a:lnTo>
                  <a:pt x="1962" y="741"/>
                </a:lnTo>
                <a:lnTo>
                  <a:pt x="1982" y="653"/>
                </a:lnTo>
                <a:lnTo>
                  <a:pt x="1999" y="563"/>
                </a:lnTo>
                <a:lnTo>
                  <a:pt x="2012" y="470"/>
                </a:lnTo>
                <a:lnTo>
                  <a:pt x="2022" y="376"/>
                </a:lnTo>
                <a:lnTo>
                  <a:pt x="1956" y="390"/>
                </a:lnTo>
                <a:lnTo>
                  <a:pt x="1884" y="405"/>
                </a:lnTo>
                <a:lnTo>
                  <a:pt x="1807" y="418"/>
                </a:lnTo>
                <a:lnTo>
                  <a:pt x="1724" y="429"/>
                </a:lnTo>
                <a:lnTo>
                  <a:pt x="1635" y="439"/>
                </a:lnTo>
                <a:lnTo>
                  <a:pt x="1542" y="448"/>
                </a:lnTo>
                <a:lnTo>
                  <a:pt x="1446" y="454"/>
                </a:lnTo>
                <a:lnTo>
                  <a:pt x="1345" y="459"/>
                </a:lnTo>
                <a:lnTo>
                  <a:pt x="1241" y="462"/>
                </a:lnTo>
                <a:lnTo>
                  <a:pt x="1134" y="463"/>
                </a:lnTo>
                <a:lnTo>
                  <a:pt x="1028" y="462"/>
                </a:lnTo>
                <a:lnTo>
                  <a:pt x="924" y="459"/>
                </a:lnTo>
                <a:lnTo>
                  <a:pt x="823" y="454"/>
                </a:lnTo>
                <a:lnTo>
                  <a:pt x="726" y="448"/>
                </a:lnTo>
                <a:lnTo>
                  <a:pt x="634" y="439"/>
                </a:lnTo>
                <a:lnTo>
                  <a:pt x="545" y="429"/>
                </a:lnTo>
                <a:lnTo>
                  <a:pt x="462" y="418"/>
                </a:lnTo>
                <a:lnTo>
                  <a:pt x="385" y="405"/>
                </a:lnTo>
                <a:lnTo>
                  <a:pt x="313" y="390"/>
                </a:lnTo>
                <a:lnTo>
                  <a:pt x="247" y="376"/>
                </a:lnTo>
                <a:close/>
                <a:moveTo>
                  <a:pt x="1133" y="0"/>
                </a:moveTo>
                <a:lnTo>
                  <a:pt x="1134" y="0"/>
                </a:lnTo>
                <a:lnTo>
                  <a:pt x="1227" y="0"/>
                </a:lnTo>
                <a:lnTo>
                  <a:pt x="1319" y="2"/>
                </a:lnTo>
                <a:lnTo>
                  <a:pt x="1407" y="6"/>
                </a:lnTo>
                <a:lnTo>
                  <a:pt x="1492" y="12"/>
                </a:lnTo>
                <a:lnTo>
                  <a:pt x="1575" y="18"/>
                </a:lnTo>
                <a:lnTo>
                  <a:pt x="1655" y="25"/>
                </a:lnTo>
                <a:lnTo>
                  <a:pt x="1732" y="34"/>
                </a:lnTo>
                <a:lnTo>
                  <a:pt x="1805" y="44"/>
                </a:lnTo>
                <a:lnTo>
                  <a:pt x="1873" y="55"/>
                </a:lnTo>
                <a:lnTo>
                  <a:pt x="1937" y="68"/>
                </a:lnTo>
                <a:lnTo>
                  <a:pt x="1995" y="80"/>
                </a:lnTo>
                <a:lnTo>
                  <a:pt x="2050" y="95"/>
                </a:lnTo>
                <a:lnTo>
                  <a:pt x="2099" y="110"/>
                </a:lnTo>
                <a:lnTo>
                  <a:pt x="2142" y="125"/>
                </a:lnTo>
                <a:lnTo>
                  <a:pt x="2180" y="141"/>
                </a:lnTo>
                <a:lnTo>
                  <a:pt x="2210" y="158"/>
                </a:lnTo>
                <a:lnTo>
                  <a:pt x="2236" y="175"/>
                </a:lnTo>
                <a:lnTo>
                  <a:pt x="2254" y="194"/>
                </a:lnTo>
                <a:lnTo>
                  <a:pt x="2265" y="212"/>
                </a:lnTo>
                <a:lnTo>
                  <a:pt x="2269" y="232"/>
                </a:lnTo>
                <a:lnTo>
                  <a:pt x="2265" y="251"/>
                </a:lnTo>
                <a:lnTo>
                  <a:pt x="2253" y="269"/>
                </a:lnTo>
                <a:lnTo>
                  <a:pt x="2235" y="287"/>
                </a:lnTo>
                <a:lnTo>
                  <a:pt x="2210" y="305"/>
                </a:lnTo>
                <a:lnTo>
                  <a:pt x="2178" y="323"/>
                </a:lnTo>
                <a:lnTo>
                  <a:pt x="2172" y="425"/>
                </a:lnTo>
                <a:lnTo>
                  <a:pt x="2160" y="526"/>
                </a:lnTo>
                <a:lnTo>
                  <a:pt x="2145" y="624"/>
                </a:lnTo>
                <a:lnTo>
                  <a:pt x="2126" y="721"/>
                </a:lnTo>
                <a:lnTo>
                  <a:pt x="2103" y="815"/>
                </a:lnTo>
                <a:lnTo>
                  <a:pt x="2075" y="906"/>
                </a:lnTo>
                <a:lnTo>
                  <a:pt x="2044" y="995"/>
                </a:lnTo>
                <a:lnTo>
                  <a:pt x="2009" y="1079"/>
                </a:lnTo>
                <a:lnTo>
                  <a:pt x="1972" y="1161"/>
                </a:lnTo>
                <a:lnTo>
                  <a:pt x="1930" y="1238"/>
                </a:lnTo>
                <a:lnTo>
                  <a:pt x="1885" y="1311"/>
                </a:lnTo>
                <a:lnTo>
                  <a:pt x="1838" y="1381"/>
                </a:lnTo>
                <a:lnTo>
                  <a:pt x="1787" y="1445"/>
                </a:lnTo>
                <a:lnTo>
                  <a:pt x="1734" y="1505"/>
                </a:lnTo>
                <a:lnTo>
                  <a:pt x="1678" y="1560"/>
                </a:lnTo>
                <a:lnTo>
                  <a:pt x="1619" y="1609"/>
                </a:lnTo>
                <a:lnTo>
                  <a:pt x="1557" y="1653"/>
                </a:lnTo>
                <a:lnTo>
                  <a:pt x="1619" y="1698"/>
                </a:lnTo>
                <a:lnTo>
                  <a:pt x="1678" y="1747"/>
                </a:lnTo>
                <a:lnTo>
                  <a:pt x="1734" y="1802"/>
                </a:lnTo>
                <a:lnTo>
                  <a:pt x="1787" y="1862"/>
                </a:lnTo>
                <a:lnTo>
                  <a:pt x="1838" y="1927"/>
                </a:lnTo>
                <a:lnTo>
                  <a:pt x="1885" y="1995"/>
                </a:lnTo>
                <a:lnTo>
                  <a:pt x="1930" y="2069"/>
                </a:lnTo>
                <a:lnTo>
                  <a:pt x="1972" y="2147"/>
                </a:lnTo>
                <a:lnTo>
                  <a:pt x="2009" y="2227"/>
                </a:lnTo>
                <a:lnTo>
                  <a:pt x="2044" y="2313"/>
                </a:lnTo>
                <a:lnTo>
                  <a:pt x="2075" y="2400"/>
                </a:lnTo>
                <a:lnTo>
                  <a:pt x="2102" y="2491"/>
                </a:lnTo>
                <a:lnTo>
                  <a:pt x="2125" y="2585"/>
                </a:lnTo>
                <a:lnTo>
                  <a:pt x="2145" y="2682"/>
                </a:lnTo>
                <a:lnTo>
                  <a:pt x="2160" y="2781"/>
                </a:lnTo>
                <a:lnTo>
                  <a:pt x="2172" y="2882"/>
                </a:lnTo>
                <a:lnTo>
                  <a:pt x="2178" y="2985"/>
                </a:lnTo>
                <a:lnTo>
                  <a:pt x="2210" y="3002"/>
                </a:lnTo>
                <a:lnTo>
                  <a:pt x="2235" y="3019"/>
                </a:lnTo>
                <a:lnTo>
                  <a:pt x="2253" y="3037"/>
                </a:lnTo>
                <a:lnTo>
                  <a:pt x="2265" y="3056"/>
                </a:lnTo>
                <a:lnTo>
                  <a:pt x="2269" y="3076"/>
                </a:lnTo>
                <a:lnTo>
                  <a:pt x="2265" y="3094"/>
                </a:lnTo>
                <a:lnTo>
                  <a:pt x="2254" y="3113"/>
                </a:lnTo>
                <a:lnTo>
                  <a:pt x="2236" y="3131"/>
                </a:lnTo>
                <a:lnTo>
                  <a:pt x="2210" y="3149"/>
                </a:lnTo>
                <a:lnTo>
                  <a:pt x="2180" y="3165"/>
                </a:lnTo>
                <a:lnTo>
                  <a:pt x="2142" y="3182"/>
                </a:lnTo>
                <a:lnTo>
                  <a:pt x="2099" y="3198"/>
                </a:lnTo>
                <a:lnTo>
                  <a:pt x="2050" y="3212"/>
                </a:lnTo>
                <a:lnTo>
                  <a:pt x="1995" y="3226"/>
                </a:lnTo>
                <a:lnTo>
                  <a:pt x="1937" y="3239"/>
                </a:lnTo>
                <a:lnTo>
                  <a:pt x="1873" y="3251"/>
                </a:lnTo>
                <a:lnTo>
                  <a:pt x="1805" y="3262"/>
                </a:lnTo>
                <a:lnTo>
                  <a:pt x="1732" y="3272"/>
                </a:lnTo>
                <a:lnTo>
                  <a:pt x="1655" y="3281"/>
                </a:lnTo>
                <a:lnTo>
                  <a:pt x="1575" y="3289"/>
                </a:lnTo>
                <a:lnTo>
                  <a:pt x="1492" y="3295"/>
                </a:lnTo>
                <a:lnTo>
                  <a:pt x="1407" y="3300"/>
                </a:lnTo>
                <a:lnTo>
                  <a:pt x="1319" y="3304"/>
                </a:lnTo>
                <a:lnTo>
                  <a:pt x="1227" y="3306"/>
                </a:lnTo>
                <a:lnTo>
                  <a:pt x="1134" y="3307"/>
                </a:lnTo>
                <a:lnTo>
                  <a:pt x="1042" y="3306"/>
                </a:lnTo>
                <a:lnTo>
                  <a:pt x="950" y="3304"/>
                </a:lnTo>
                <a:lnTo>
                  <a:pt x="862" y="3300"/>
                </a:lnTo>
                <a:lnTo>
                  <a:pt x="777" y="3295"/>
                </a:lnTo>
                <a:lnTo>
                  <a:pt x="693" y="3289"/>
                </a:lnTo>
                <a:lnTo>
                  <a:pt x="614" y="3281"/>
                </a:lnTo>
                <a:lnTo>
                  <a:pt x="537" y="3272"/>
                </a:lnTo>
                <a:lnTo>
                  <a:pt x="464" y="3262"/>
                </a:lnTo>
                <a:lnTo>
                  <a:pt x="396" y="3251"/>
                </a:lnTo>
                <a:lnTo>
                  <a:pt x="332" y="3239"/>
                </a:lnTo>
                <a:lnTo>
                  <a:pt x="274" y="3226"/>
                </a:lnTo>
                <a:lnTo>
                  <a:pt x="219" y="3212"/>
                </a:lnTo>
                <a:lnTo>
                  <a:pt x="170" y="3198"/>
                </a:lnTo>
                <a:lnTo>
                  <a:pt x="127" y="3182"/>
                </a:lnTo>
                <a:lnTo>
                  <a:pt x="89" y="3165"/>
                </a:lnTo>
                <a:lnTo>
                  <a:pt x="59" y="3149"/>
                </a:lnTo>
                <a:lnTo>
                  <a:pt x="33" y="3131"/>
                </a:lnTo>
                <a:lnTo>
                  <a:pt x="15" y="3113"/>
                </a:lnTo>
                <a:lnTo>
                  <a:pt x="4" y="3094"/>
                </a:lnTo>
                <a:lnTo>
                  <a:pt x="0" y="3076"/>
                </a:lnTo>
                <a:lnTo>
                  <a:pt x="4" y="3056"/>
                </a:lnTo>
                <a:lnTo>
                  <a:pt x="16" y="3037"/>
                </a:lnTo>
                <a:lnTo>
                  <a:pt x="34" y="3019"/>
                </a:lnTo>
                <a:lnTo>
                  <a:pt x="59" y="3002"/>
                </a:lnTo>
                <a:lnTo>
                  <a:pt x="90" y="2985"/>
                </a:lnTo>
                <a:lnTo>
                  <a:pt x="97" y="2882"/>
                </a:lnTo>
                <a:lnTo>
                  <a:pt x="109" y="2781"/>
                </a:lnTo>
                <a:lnTo>
                  <a:pt x="124" y="2682"/>
                </a:lnTo>
                <a:lnTo>
                  <a:pt x="143" y="2585"/>
                </a:lnTo>
                <a:lnTo>
                  <a:pt x="166" y="2491"/>
                </a:lnTo>
                <a:lnTo>
                  <a:pt x="194" y="2400"/>
                </a:lnTo>
                <a:lnTo>
                  <a:pt x="225" y="2313"/>
                </a:lnTo>
                <a:lnTo>
                  <a:pt x="260" y="2227"/>
                </a:lnTo>
                <a:lnTo>
                  <a:pt x="297" y="2146"/>
                </a:lnTo>
                <a:lnTo>
                  <a:pt x="339" y="2069"/>
                </a:lnTo>
                <a:lnTo>
                  <a:pt x="383" y="1995"/>
                </a:lnTo>
                <a:lnTo>
                  <a:pt x="431" y="1926"/>
                </a:lnTo>
                <a:lnTo>
                  <a:pt x="481" y="1862"/>
                </a:lnTo>
                <a:lnTo>
                  <a:pt x="535" y="1801"/>
                </a:lnTo>
                <a:lnTo>
                  <a:pt x="591" y="1747"/>
                </a:lnTo>
                <a:lnTo>
                  <a:pt x="650" y="1697"/>
                </a:lnTo>
                <a:lnTo>
                  <a:pt x="712" y="1653"/>
                </a:lnTo>
                <a:lnTo>
                  <a:pt x="650" y="1609"/>
                </a:lnTo>
                <a:lnTo>
                  <a:pt x="591" y="1559"/>
                </a:lnTo>
                <a:lnTo>
                  <a:pt x="535" y="1505"/>
                </a:lnTo>
                <a:lnTo>
                  <a:pt x="481" y="1444"/>
                </a:lnTo>
                <a:lnTo>
                  <a:pt x="431" y="1380"/>
                </a:lnTo>
                <a:lnTo>
                  <a:pt x="383" y="1311"/>
                </a:lnTo>
                <a:lnTo>
                  <a:pt x="339" y="1238"/>
                </a:lnTo>
                <a:lnTo>
                  <a:pt x="297" y="1161"/>
                </a:lnTo>
                <a:lnTo>
                  <a:pt x="260" y="1079"/>
                </a:lnTo>
                <a:lnTo>
                  <a:pt x="225" y="994"/>
                </a:lnTo>
                <a:lnTo>
                  <a:pt x="194" y="906"/>
                </a:lnTo>
                <a:lnTo>
                  <a:pt x="167" y="815"/>
                </a:lnTo>
                <a:lnTo>
                  <a:pt x="144" y="721"/>
                </a:lnTo>
                <a:lnTo>
                  <a:pt x="124" y="624"/>
                </a:lnTo>
                <a:lnTo>
                  <a:pt x="109" y="526"/>
                </a:lnTo>
                <a:lnTo>
                  <a:pt x="97" y="425"/>
                </a:lnTo>
                <a:lnTo>
                  <a:pt x="90" y="323"/>
                </a:lnTo>
                <a:lnTo>
                  <a:pt x="59" y="305"/>
                </a:lnTo>
                <a:lnTo>
                  <a:pt x="34" y="287"/>
                </a:lnTo>
                <a:lnTo>
                  <a:pt x="16" y="269"/>
                </a:lnTo>
                <a:lnTo>
                  <a:pt x="4" y="251"/>
                </a:lnTo>
                <a:lnTo>
                  <a:pt x="0" y="232"/>
                </a:lnTo>
                <a:lnTo>
                  <a:pt x="4" y="212"/>
                </a:lnTo>
                <a:lnTo>
                  <a:pt x="15" y="194"/>
                </a:lnTo>
                <a:lnTo>
                  <a:pt x="33" y="175"/>
                </a:lnTo>
                <a:lnTo>
                  <a:pt x="59" y="158"/>
                </a:lnTo>
                <a:lnTo>
                  <a:pt x="89" y="141"/>
                </a:lnTo>
                <a:lnTo>
                  <a:pt x="127" y="125"/>
                </a:lnTo>
                <a:lnTo>
                  <a:pt x="170" y="110"/>
                </a:lnTo>
                <a:lnTo>
                  <a:pt x="219" y="95"/>
                </a:lnTo>
                <a:lnTo>
                  <a:pt x="274" y="80"/>
                </a:lnTo>
                <a:lnTo>
                  <a:pt x="332" y="68"/>
                </a:lnTo>
                <a:lnTo>
                  <a:pt x="396" y="55"/>
                </a:lnTo>
                <a:lnTo>
                  <a:pt x="464" y="44"/>
                </a:lnTo>
                <a:lnTo>
                  <a:pt x="537" y="34"/>
                </a:lnTo>
                <a:lnTo>
                  <a:pt x="614" y="25"/>
                </a:lnTo>
                <a:lnTo>
                  <a:pt x="693" y="18"/>
                </a:lnTo>
                <a:lnTo>
                  <a:pt x="777" y="12"/>
                </a:lnTo>
                <a:lnTo>
                  <a:pt x="862" y="6"/>
                </a:lnTo>
                <a:lnTo>
                  <a:pt x="950" y="2"/>
                </a:lnTo>
                <a:lnTo>
                  <a:pt x="1042" y="0"/>
                </a:lnTo>
                <a:lnTo>
                  <a:pt x="1133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216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755201" y="302192"/>
            <a:ext cx="233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关键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7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2380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出自【趣你的PPT】(微信:qunideppt)：最优质的PPT资源库"/>
          <p:cNvSpPr/>
          <p:nvPr/>
        </p:nvSpPr>
        <p:spPr>
          <a:xfrm>
            <a:off x="5687428" y="1829896"/>
            <a:ext cx="609600" cy="609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 defTabSz="914377"/>
            <a:endParaRPr>
              <a:solidFill>
                <a:prstClr val="white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139" name="出自【趣你的PPT】(微信:qunideppt)：最优质的PPT资源库"/>
          <p:cNvSpPr txBox="1"/>
          <p:nvPr/>
        </p:nvSpPr>
        <p:spPr>
          <a:xfrm>
            <a:off x="5677271" y="1886861"/>
            <a:ext cx="629912" cy="49567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 defTabSz="914377">
              <a:buSzPct val="25000"/>
            </a:pPr>
            <a:r>
              <a:rPr lang="en-US" sz="2933" dirty="0">
                <a:solidFill>
                  <a:prstClr val="white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rPr>
              <a:t>1</a:t>
            </a:r>
          </a:p>
        </p:txBody>
      </p:sp>
      <p:sp>
        <p:nvSpPr>
          <p:cNvPr id="1142" name="出自【趣你的PPT】(微信:qunideppt)：最优质的PPT资源库"/>
          <p:cNvSpPr/>
          <p:nvPr/>
        </p:nvSpPr>
        <p:spPr>
          <a:xfrm>
            <a:off x="5687428" y="5089065"/>
            <a:ext cx="609600" cy="60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 defTabSz="914377"/>
            <a:endParaRPr>
              <a:solidFill>
                <a:prstClr val="white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143" name="出自【趣你的PPT】(微信:qunideppt)：最优质的PPT资源库"/>
          <p:cNvSpPr txBox="1"/>
          <p:nvPr/>
        </p:nvSpPr>
        <p:spPr>
          <a:xfrm>
            <a:off x="5677271" y="5146030"/>
            <a:ext cx="629912" cy="49567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 defTabSz="914377">
              <a:buSzPct val="25000"/>
            </a:pPr>
            <a:r>
              <a:rPr lang="en-US" sz="2933">
                <a:solidFill>
                  <a:prstClr val="white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rPr>
              <a:t>3</a:t>
            </a:r>
          </a:p>
        </p:txBody>
      </p:sp>
      <p:sp>
        <p:nvSpPr>
          <p:cNvPr id="1146" name="出自【趣你的PPT】(微信:qunideppt)：最优质的PPT资源库"/>
          <p:cNvSpPr/>
          <p:nvPr/>
        </p:nvSpPr>
        <p:spPr>
          <a:xfrm>
            <a:off x="5687428" y="3485996"/>
            <a:ext cx="609600" cy="609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 defTabSz="914377"/>
            <a:endParaRPr>
              <a:solidFill>
                <a:prstClr val="white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147" name="出自【趣你的PPT】(微信:qunideppt)：最优质的PPT资源库"/>
          <p:cNvSpPr txBox="1"/>
          <p:nvPr/>
        </p:nvSpPr>
        <p:spPr>
          <a:xfrm>
            <a:off x="5677271" y="3542961"/>
            <a:ext cx="629912" cy="49567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 defTabSz="914377">
              <a:buSzPct val="25000"/>
            </a:pPr>
            <a:r>
              <a:rPr lang="en-US" sz="2933">
                <a:solidFill>
                  <a:prstClr val="white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rPr>
              <a:t>2</a:t>
            </a:r>
          </a:p>
        </p:txBody>
      </p:sp>
      <p:cxnSp>
        <p:nvCxnSpPr>
          <p:cNvPr id="1151" name="出自【趣你的PPT】(微信:qunideppt)：最优质的PPT资源库"/>
          <p:cNvCxnSpPr/>
          <p:nvPr/>
        </p:nvCxnSpPr>
        <p:spPr>
          <a:xfrm>
            <a:off x="4299322" y="3764027"/>
            <a:ext cx="1196148" cy="6355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152" name="出自【趣你的PPT】(微信:qunideppt)：最优质的PPT资源库"/>
          <p:cNvSpPr/>
          <p:nvPr/>
        </p:nvSpPr>
        <p:spPr>
          <a:xfrm>
            <a:off x="2010090" y="2764224"/>
            <a:ext cx="1999248" cy="1999248"/>
          </a:xfrm>
          <a:prstGeom prst="ellipse">
            <a:avLst/>
          </a:prstGeom>
          <a:noFill/>
          <a:ln w="3302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ctr" anchorCtr="0">
            <a:noAutofit/>
          </a:bodyPr>
          <a:lstStyle/>
          <a:p>
            <a:pPr algn="ctr" defTabSz="914377"/>
            <a:endParaRPr>
              <a:solidFill>
                <a:prstClr val="white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153" name="出自【趣你的PPT】(微信:qunideppt)：最优质的PPT资源库"/>
          <p:cNvSpPr/>
          <p:nvPr/>
        </p:nvSpPr>
        <p:spPr>
          <a:xfrm>
            <a:off x="2010090" y="2764224"/>
            <a:ext cx="1999248" cy="1999248"/>
          </a:xfrm>
          <a:prstGeom prst="arc">
            <a:avLst>
              <a:gd name="adj1" fmla="val 18025677"/>
              <a:gd name="adj2" fmla="val 3752975"/>
            </a:avLst>
          </a:prstGeom>
          <a:noFill/>
          <a:ln w="3302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ctr" anchorCtr="0">
            <a:noAutofit/>
          </a:bodyPr>
          <a:lstStyle/>
          <a:p>
            <a:pPr algn="ctr" defTabSz="914377"/>
            <a:endParaRPr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154" name="出自【趣你的PPT】(微信:qunideppt)：最优质的PPT资源库"/>
          <p:cNvSpPr/>
          <p:nvPr/>
        </p:nvSpPr>
        <p:spPr>
          <a:xfrm>
            <a:off x="2010090" y="2764224"/>
            <a:ext cx="1999248" cy="1999248"/>
          </a:xfrm>
          <a:prstGeom prst="arc">
            <a:avLst>
              <a:gd name="adj1" fmla="val 10857805"/>
              <a:gd name="adj2" fmla="val 18066836"/>
            </a:avLst>
          </a:prstGeom>
          <a:noFill/>
          <a:ln w="330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ctr" anchorCtr="0">
            <a:noAutofit/>
          </a:bodyPr>
          <a:lstStyle/>
          <a:p>
            <a:pPr algn="ctr" defTabSz="914377"/>
            <a:endParaRPr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155" name="出自【趣你的PPT】(微信:qunideppt)：最优质的PPT资源库"/>
          <p:cNvSpPr/>
          <p:nvPr/>
        </p:nvSpPr>
        <p:spPr>
          <a:xfrm>
            <a:off x="2539513" y="3459519"/>
            <a:ext cx="797840" cy="63827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1877"/>
                </a:moveTo>
                <a:lnTo>
                  <a:pt x="120000" y="118127"/>
                </a:lnTo>
                <a:cubicBezTo>
                  <a:pt x="120000" y="119372"/>
                  <a:pt x="119500" y="120000"/>
                  <a:pt x="118500" y="120000"/>
                </a:cubicBezTo>
                <a:cubicBezTo>
                  <a:pt x="117500" y="120000"/>
                  <a:pt x="117000" y="119372"/>
                  <a:pt x="117000" y="118127"/>
                </a:cubicBezTo>
                <a:lnTo>
                  <a:pt x="117000" y="1877"/>
                </a:lnTo>
                <a:cubicBezTo>
                  <a:pt x="117000" y="627"/>
                  <a:pt x="117500" y="0"/>
                  <a:pt x="118500" y="0"/>
                </a:cubicBezTo>
                <a:cubicBezTo>
                  <a:pt x="119500" y="0"/>
                  <a:pt x="120000" y="627"/>
                  <a:pt x="120000" y="1877"/>
                </a:cubicBezTo>
                <a:close/>
                <a:moveTo>
                  <a:pt x="111000" y="10077"/>
                </a:moveTo>
                <a:cubicBezTo>
                  <a:pt x="107872" y="13205"/>
                  <a:pt x="105027" y="15783"/>
                  <a:pt x="102466" y="17811"/>
                </a:cubicBezTo>
                <a:cubicBezTo>
                  <a:pt x="99905" y="19844"/>
                  <a:pt x="96283" y="22266"/>
                  <a:pt x="91594" y="25077"/>
                </a:cubicBezTo>
                <a:cubicBezTo>
                  <a:pt x="86905" y="27888"/>
                  <a:pt x="81527" y="30038"/>
                  <a:pt x="75466" y="31522"/>
                </a:cubicBezTo>
                <a:cubicBezTo>
                  <a:pt x="69405" y="33011"/>
                  <a:pt x="62750" y="33750"/>
                  <a:pt x="55500" y="33750"/>
                </a:cubicBezTo>
                <a:lnTo>
                  <a:pt x="27000" y="33750"/>
                </a:lnTo>
                <a:lnTo>
                  <a:pt x="27000" y="86250"/>
                </a:lnTo>
                <a:lnTo>
                  <a:pt x="36938" y="86250"/>
                </a:lnTo>
                <a:cubicBezTo>
                  <a:pt x="37188" y="86250"/>
                  <a:pt x="37372" y="86250"/>
                  <a:pt x="37500" y="86250"/>
                </a:cubicBezTo>
                <a:cubicBezTo>
                  <a:pt x="37622" y="86250"/>
                  <a:pt x="37750" y="86250"/>
                  <a:pt x="37872" y="86250"/>
                </a:cubicBezTo>
                <a:lnTo>
                  <a:pt x="55311" y="86250"/>
                </a:lnTo>
                <a:cubicBezTo>
                  <a:pt x="62561" y="86250"/>
                  <a:pt x="69250" y="86994"/>
                  <a:pt x="75377" y="88477"/>
                </a:cubicBezTo>
                <a:cubicBezTo>
                  <a:pt x="81500" y="89961"/>
                  <a:pt x="86872" y="92072"/>
                  <a:pt x="91500" y="94805"/>
                </a:cubicBezTo>
                <a:cubicBezTo>
                  <a:pt x="96122" y="97538"/>
                  <a:pt x="99750" y="99961"/>
                  <a:pt x="102377" y="102072"/>
                </a:cubicBezTo>
                <a:cubicBezTo>
                  <a:pt x="105000" y="104177"/>
                  <a:pt x="107872" y="106800"/>
                  <a:pt x="111000" y="109922"/>
                </a:cubicBezTo>
                <a:cubicBezTo>
                  <a:pt x="111000" y="109922"/>
                  <a:pt x="111000" y="10077"/>
                  <a:pt x="111000" y="10077"/>
                </a:cubicBezTo>
                <a:close/>
                <a:moveTo>
                  <a:pt x="10405" y="84494"/>
                </a:moveTo>
                <a:cubicBezTo>
                  <a:pt x="11344" y="85666"/>
                  <a:pt x="12500" y="86250"/>
                  <a:pt x="13872" y="86250"/>
                </a:cubicBezTo>
                <a:lnTo>
                  <a:pt x="24000" y="86250"/>
                </a:lnTo>
                <a:lnTo>
                  <a:pt x="24000" y="33750"/>
                </a:lnTo>
                <a:lnTo>
                  <a:pt x="13872" y="33750"/>
                </a:lnTo>
                <a:cubicBezTo>
                  <a:pt x="12500" y="33750"/>
                  <a:pt x="11344" y="34377"/>
                  <a:pt x="10405" y="35627"/>
                </a:cubicBezTo>
                <a:cubicBezTo>
                  <a:pt x="9466" y="36877"/>
                  <a:pt x="9000" y="38361"/>
                  <a:pt x="9000" y="40077"/>
                </a:cubicBezTo>
                <a:lnTo>
                  <a:pt x="9000" y="80155"/>
                </a:lnTo>
                <a:cubicBezTo>
                  <a:pt x="9000" y="81877"/>
                  <a:pt x="9466" y="83322"/>
                  <a:pt x="10405" y="84494"/>
                </a:cubicBezTo>
                <a:close/>
                <a:moveTo>
                  <a:pt x="114000" y="6094"/>
                </a:moveTo>
                <a:lnTo>
                  <a:pt x="114000" y="113905"/>
                </a:lnTo>
                <a:cubicBezTo>
                  <a:pt x="114000" y="114688"/>
                  <a:pt x="113688" y="115233"/>
                  <a:pt x="113061" y="115544"/>
                </a:cubicBezTo>
                <a:cubicBezTo>
                  <a:pt x="112938" y="115700"/>
                  <a:pt x="112750" y="115783"/>
                  <a:pt x="112500" y="115783"/>
                </a:cubicBezTo>
                <a:cubicBezTo>
                  <a:pt x="112122" y="115783"/>
                  <a:pt x="111811" y="115622"/>
                  <a:pt x="111561" y="115311"/>
                </a:cubicBezTo>
                <a:lnTo>
                  <a:pt x="110061" y="113672"/>
                </a:lnTo>
                <a:cubicBezTo>
                  <a:pt x="106811" y="110550"/>
                  <a:pt x="104000" y="108011"/>
                  <a:pt x="101627" y="106055"/>
                </a:cubicBezTo>
                <a:cubicBezTo>
                  <a:pt x="99250" y="104105"/>
                  <a:pt x="95750" y="101683"/>
                  <a:pt x="91127" y="98788"/>
                </a:cubicBezTo>
                <a:cubicBezTo>
                  <a:pt x="86500" y="95900"/>
                  <a:pt x="81155" y="93711"/>
                  <a:pt x="75094" y="92227"/>
                </a:cubicBezTo>
                <a:cubicBezTo>
                  <a:pt x="69027" y="90744"/>
                  <a:pt x="62438" y="90000"/>
                  <a:pt x="55311" y="90000"/>
                </a:cubicBezTo>
                <a:lnTo>
                  <a:pt x="39188" y="90000"/>
                </a:lnTo>
                <a:cubicBezTo>
                  <a:pt x="39561" y="93283"/>
                  <a:pt x="40500" y="95938"/>
                  <a:pt x="42000" y="97966"/>
                </a:cubicBezTo>
                <a:cubicBezTo>
                  <a:pt x="43877" y="100161"/>
                  <a:pt x="46372" y="101250"/>
                  <a:pt x="49500" y="101250"/>
                </a:cubicBezTo>
                <a:cubicBezTo>
                  <a:pt x="50500" y="101250"/>
                  <a:pt x="51000" y="101877"/>
                  <a:pt x="51000" y="103122"/>
                </a:cubicBezTo>
                <a:cubicBezTo>
                  <a:pt x="51000" y="104377"/>
                  <a:pt x="50500" y="105000"/>
                  <a:pt x="49500" y="105000"/>
                </a:cubicBezTo>
                <a:cubicBezTo>
                  <a:pt x="45500" y="105000"/>
                  <a:pt x="42311" y="103516"/>
                  <a:pt x="39938" y="100544"/>
                </a:cubicBezTo>
                <a:cubicBezTo>
                  <a:pt x="37811" y="97894"/>
                  <a:pt x="36500" y="94377"/>
                  <a:pt x="36000" y="90000"/>
                </a:cubicBezTo>
                <a:lnTo>
                  <a:pt x="27000" y="90000"/>
                </a:lnTo>
                <a:cubicBezTo>
                  <a:pt x="27622" y="97966"/>
                  <a:pt x="29811" y="104294"/>
                  <a:pt x="33561" y="108983"/>
                </a:cubicBezTo>
                <a:cubicBezTo>
                  <a:pt x="37433" y="113827"/>
                  <a:pt x="42750" y="116250"/>
                  <a:pt x="49500" y="116250"/>
                </a:cubicBezTo>
                <a:cubicBezTo>
                  <a:pt x="50500" y="116250"/>
                  <a:pt x="51000" y="116872"/>
                  <a:pt x="51000" y="118127"/>
                </a:cubicBezTo>
                <a:cubicBezTo>
                  <a:pt x="51000" y="119372"/>
                  <a:pt x="50500" y="120000"/>
                  <a:pt x="49500" y="120000"/>
                </a:cubicBezTo>
                <a:cubicBezTo>
                  <a:pt x="41872" y="120000"/>
                  <a:pt x="35872" y="117188"/>
                  <a:pt x="31500" y="111561"/>
                </a:cubicBezTo>
                <a:cubicBezTo>
                  <a:pt x="27122" y="106094"/>
                  <a:pt x="24622" y="98905"/>
                  <a:pt x="24000" y="90000"/>
                </a:cubicBezTo>
                <a:lnTo>
                  <a:pt x="13872" y="90000"/>
                </a:lnTo>
                <a:cubicBezTo>
                  <a:pt x="11750" y="90000"/>
                  <a:pt x="9905" y="89027"/>
                  <a:pt x="8344" y="87072"/>
                </a:cubicBezTo>
                <a:cubicBezTo>
                  <a:pt x="6777" y="85116"/>
                  <a:pt x="6000" y="82816"/>
                  <a:pt x="6000" y="80155"/>
                </a:cubicBezTo>
                <a:lnTo>
                  <a:pt x="6000" y="40077"/>
                </a:lnTo>
                <a:cubicBezTo>
                  <a:pt x="6000" y="37266"/>
                  <a:pt x="6777" y="34883"/>
                  <a:pt x="8344" y="32927"/>
                </a:cubicBezTo>
                <a:cubicBezTo>
                  <a:pt x="9905" y="30977"/>
                  <a:pt x="11750" y="30000"/>
                  <a:pt x="13872" y="30000"/>
                </a:cubicBezTo>
                <a:lnTo>
                  <a:pt x="55500" y="30000"/>
                </a:lnTo>
                <a:cubicBezTo>
                  <a:pt x="62627" y="30000"/>
                  <a:pt x="69188" y="29261"/>
                  <a:pt x="75188" y="27772"/>
                </a:cubicBezTo>
                <a:cubicBezTo>
                  <a:pt x="81188" y="26288"/>
                  <a:pt x="86500" y="24105"/>
                  <a:pt x="91127" y="21211"/>
                </a:cubicBezTo>
                <a:cubicBezTo>
                  <a:pt x="95750" y="18322"/>
                  <a:pt x="99216" y="15938"/>
                  <a:pt x="101533" y="14061"/>
                </a:cubicBezTo>
                <a:cubicBezTo>
                  <a:pt x="103844" y="12188"/>
                  <a:pt x="106622" y="9611"/>
                  <a:pt x="109872" y="6327"/>
                </a:cubicBezTo>
                <a:lnTo>
                  <a:pt x="111561" y="4688"/>
                </a:lnTo>
                <a:cubicBezTo>
                  <a:pt x="112061" y="4216"/>
                  <a:pt x="112594" y="4144"/>
                  <a:pt x="113155" y="4455"/>
                </a:cubicBezTo>
                <a:cubicBezTo>
                  <a:pt x="113716" y="4766"/>
                  <a:pt x="114000" y="5311"/>
                  <a:pt x="114000" y="6094"/>
                </a:cubicBezTo>
                <a:close/>
                <a:moveTo>
                  <a:pt x="0" y="80155"/>
                </a:moveTo>
                <a:lnTo>
                  <a:pt x="0" y="39844"/>
                </a:lnTo>
                <a:cubicBezTo>
                  <a:pt x="0" y="38594"/>
                  <a:pt x="500" y="37966"/>
                  <a:pt x="1500" y="37966"/>
                </a:cubicBezTo>
                <a:cubicBezTo>
                  <a:pt x="2500" y="37966"/>
                  <a:pt x="3000" y="38594"/>
                  <a:pt x="3000" y="39844"/>
                </a:cubicBezTo>
                <a:lnTo>
                  <a:pt x="3000" y="80155"/>
                </a:lnTo>
                <a:cubicBezTo>
                  <a:pt x="3000" y="81411"/>
                  <a:pt x="2500" y="82033"/>
                  <a:pt x="1500" y="82033"/>
                </a:cubicBezTo>
                <a:cubicBezTo>
                  <a:pt x="500" y="82033"/>
                  <a:pt x="0" y="81411"/>
                  <a:pt x="0" y="8015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19033" tIns="19033" rIns="19033" bIns="19033" anchor="ctr" anchorCtr="0">
            <a:noAutofit/>
          </a:bodyPr>
          <a:lstStyle/>
          <a:p>
            <a:pPr defTabSz="914377"/>
            <a:endParaRPr sz="1600"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cxnSp>
        <p:nvCxnSpPr>
          <p:cNvPr id="1156" name="出自【趣你的PPT】(微信:qunideppt)：最优质的PPT资源库"/>
          <p:cNvCxnSpPr/>
          <p:nvPr/>
        </p:nvCxnSpPr>
        <p:spPr>
          <a:xfrm flipH="1">
            <a:off x="2821757" y="2142659"/>
            <a:ext cx="2675600" cy="338800"/>
          </a:xfrm>
          <a:prstGeom prst="bentConnector3">
            <a:avLst>
              <a:gd name="adj1" fmla="val 99995"/>
            </a:avLst>
          </a:prstGeom>
          <a:noFill/>
          <a:ln w="9525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57" name="出自【趣你的PPT】(微信:qunideppt)：最优质的PPT资源库"/>
          <p:cNvCxnSpPr/>
          <p:nvPr/>
        </p:nvCxnSpPr>
        <p:spPr>
          <a:xfrm rot="10800000">
            <a:off x="2815359" y="5067928"/>
            <a:ext cx="2681998" cy="319599"/>
          </a:xfrm>
          <a:prstGeom prst="bentConnector3">
            <a:avLst>
              <a:gd name="adj1" fmla="val 99721"/>
            </a:avLst>
          </a:prstGeom>
          <a:noFill/>
          <a:ln w="9525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" name="出自【趣你的PPT】(微信:qunideppt)：最优质的PPT资源库"/>
          <p:cNvSpPr txBox="1"/>
          <p:nvPr/>
        </p:nvSpPr>
        <p:spPr>
          <a:xfrm>
            <a:off x="6411123" y="1730109"/>
            <a:ext cx="156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  <a:sym typeface="Arial" panose="020B0604020202020204" pitchFamily="34" charset="0"/>
                <a:rtl val="0"/>
              </a:rPr>
              <a:t>实践难点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Arial" panose="020B0604020202020204" pitchFamily="34" charset="0"/>
              <a:rtl val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6531711" y="2084784"/>
            <a:ext cx="3650199" cy="4544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defTabSz="914377">
              <a:lnSpc>
                <a:spcPct val="120000"/>
              </a:lnSpc>
              <a:spcAft>
                <a:spcPts val="800"/>
              </a:spcAft>
              <a:buSzPct val="25000"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。一不小心，就学会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，快来加入我们。</a:t>
            </a:r>
            <a:endParaRPr 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  <a:rtl val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6411123" y="3386210"/>
            <a:ext cx="156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  <a:sym typeface="Arial" panose="020B0604020202020204" pitchFamily="34" charset="0"/>
                <a:rtl val="0"/>
              </a:rPr>
              <a:t>实践难点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Arial" panose="020B0604020202020204" pitchFamily="34" charset="0"/>
              <a:rtl val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6531711" y="3740884"/>
            <a:ext cx="3650199" cy="4544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defTabSz="914377">
              <a:lnSpc>
                <a:spcPct val="120000"/>
              </a:lnSpc>
              <a:spcAft>
                <a:spcPts val="800"/>
              </a:spcAft>
              <a:buSzPct val="25000"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。一不小心，就学会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，快来加入我们。</a:t>
            </a:r>
            <a:endParaRPr 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  <a:rtl val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6411123" y="4989279"/>
            <a:ext cx="156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  <a:sym typeface="Arial" panose="020B0604020202020204" pitchFamily="34" charset="0"/>
                <a:rtl val="0"/>
              </a:rPr>
              <a:t>实践难点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Arial" panose="020B0604020202020204" pitchFamily="34" charset="0"/>
              <a:rtl val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6531711" y="5343953"/>
            <a:ext cx="3650199" cy="4544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defTabSz="914377">
              <a:lnSpc>
                <a:spcPct val="120000"/>
              </a:lnSpc>
              <a:spcAft>
                <a:spcPts val="800"/>
              </a:spcAft>
              <a:buSzPct val="25000"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。一不小心，就学会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  <a:rtl val="0"/>
              </a:rPr>
              <a:t>，快来加入我们。</a:t>
            </a:r>
            <a:endParaRPr 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  <a:rtl val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755201" y="302192"/>
            <a:ext cx="233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实践难点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4445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出自【趣你的PPT】(微信:qunideppt)：最优质的PPT资源库"/>
          <p:cNvSpPr/>
          <p:nvPr/>
        </p:nvSpPr>
        <p:spPr>
          <a:xfrm>
            <a:off x="3319976" y="3502630"/>
            <a:ext cx="2478303" cy="24783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3" name="出自【趣你的PPT】(微信:qunideppt)：最优质的PPT资源库"/>
          <p:cNvSpPr/>
          <p:nvPr/>
        </p:nvSpPr>
        <p:spPr>
          <a:xfrm>
            <a:off x="859401" y="4262513"/>
            <a:ext cx="3301984" cy="9585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4" name="出自【趣你的PPT】(微信:qunideppt)：最优质的PPT资源库"/>
          <p:cNvSpPr/>
          <p:nvPr/>
        </p:nvSpPr>
        <p:spPr>
          <a:xfrm>
            <a:off x="3589884" y="3905962"/>
            <a:ext cx="1863859" cy="15477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6455" y="65413"/>
                </a:moveTo>
                <a:lnTo>
                  <a:pt x="96455" y="63609"/>
                </a:lnTo>
                <a:lnTo>
                  <a:pt x="95316" y="63157"/>
                </a:lnTo>
                <a:lnTo>
                  <a:pt x="94556" y="60902"/>
                </a:lnTo>
                <a:lnTo>
                  <a:pt x="94177" y="58646"/>
                </a:lnTo>
                <a:lnTo>
                  <a:pt x="90759" y="58646"/>
                </a:lnTo>
                <a:lnTo>
                  <a:pt x="89620" y="60000"/>
                </a:lnTo>
                <a:lnTo>
                  <a:pt x="90759" y="62255"/>
                </a:lnTo>
                <a:lnTo>
                  <a:pt x="88481" y="63157"/>
                </a:lnTo>
                <a:lnTo>
                  <a:pt x="86582" y="63157"/>
                </a:lnTo>
                <a:lnTo>
                  <a:pt x="86582" y="61353"/>
                </a:lnTo>
                <a:lnTo>
                  <a:pt x="86962" y="60902"/>
                </a:lnTo>
                <a:lnTo>
                  <a:pt x="88481" y="60902"/>
                </a:lnTo>
                <a:lnTo>
                  <a:pt x="88481" y="59097"/>
                </a:lnTo>
                <a:lnTo>
                  <a:pt x="88860" y="56390"/>
                </a:lnTo>
                <a:lnTo>
                  <a:pt x="90759" y="51879"/>
                </a:lnTo>
                <a:lnTo>
                  <a:pt x="92658" y="51879"/>
                </a:lnTo>
                <a:lnTo>
                  <a:pt x="94177" y="48721"/>
                </a:lnTo>
                <a:lnTo>
                  <a:pt x="96075" y="47819"/>
                </a:lnTo>
                <a:lnTo>
                  <a:pt x="96075" y="46466"/>
                </a:lnTo>
                <a:lnTo>
                  <a:pt x="94177" y="45112"/>
                </a:lnTo>
                <a:lnTo>
                  <a:pt x="94556" y="43308"/>
                </a:lnTo>
                <a:lnTo>
                  <a:pt x="97215" y="43308"/>
                </a:lnTo>
                <a:lnTo>
                  <a:pt x="97974" y="45112"/>
                </a:lnTo>
                <a:lnTo>
                  <a:pt x="99113" y="45112"/>
                </a:lnTo>
                <a:lnTo>
                  <a:pt x="102151" y="44210"/>
                </a:lnTo>
                <a:lnTo>
                  <a:pt x="101772" y="41954"/>
                </a:lnTo>
                <a:lnTo>
                  <a:pt x="99873" y="41052"/>
                </a:lnTo>
                <a:lnTo>
                  <a:pt x="99873" y="38345"/>
                </a:lnTo>
                <a:lnTo>
                  <a:pt x="100253" y="34285"/>
                </a:lnTo>
                <a:lnTo>
                  <a:pt x="101772" y="33834"/>
                </a:lnTo>
                <a:lnTo>
                  <a:pt x="101772" y="32030"/>
                </a:lnTo>
                <a:lnTo>
                  <a:pt x="102911" y="29323"/>
                </a:lnTo>
                <a:lnTo>
                  <a:pt x="104810" y="27067"/>
                </a:lnTo>
                <a:lnTo>
                  <a:pt x="102911" y="25714"/>
                </a:lnTo>
                <a:lnTo>
                  <a:pt x="101772" y="25714"/>
                </a:lnTo>
                <a:lnTo>
                  <a:pt x="99113" y="23909"/>
                </a:lnTo>
                <a:lnTo>
                  <a:pt x="97974" y="24812"/>
                </a:lnTo>
                <a:lnTo>
                  <a:pt x="96455" y="24812"/>
                </a:lnTo>
                <a:lnTo>
                  <a:pt x="94556" y="24812"/>
                </a:lnTo>
                <a:lnTo>
                  <a:pt x="93417" y="24812"/>
                </a:lnTo>
                <a:lnTo>
                  <a:pt x="91518" y="23458"/>
                </a:lnTo>
                <a:lnTo>
                  <a:pt x="91518" y="22556"/>
                </a:lnTo>
                <a:lnTo>
                  <a:pt x="89620" y="21203"/>
                </a:lnTo>
                <a:lnTo>
                  <a:pt x="88481" y="21203"/>
                </a:lnTo>
                <a:lnTo>
                  <a:pt x="86582" y="21203"/>
                </a:lnTo>
                <a:lnTo>
                  <a:pt x="85063" y="18947"/>
                </a:lnTo>
                <a:lnTo>
                  <a:pt x="83924" y="18947"/>
                </a:lnTo>
                <a:lnTo>
                  <a:pt x="82784" y="19398"/>
                </a:lnTo>
                <a:lnTo>
                  <a:pt x="81265" y="18045"/>
                </a:lnTo>
                <a:lnTo>
                  <a:pt x="79367" y="18045"/>
                </a:lnTo>
                <a:lnTo>
                  <a:pt x="77088" y="14887"/>
                </a:lnTo>
                <a:lnTo>
                  <a:pt x="76329" y="14887"/>
                </a:lnTo>
                <a:lnTo>
                  <a:pt x="75189" y="14436"/>
                </a:lnTo>
                <a:lnTo>
                  <a:pt x="74430" y="14436"/>
                </a:lnTo>
                <a:lnTo>
                  <a:pt x="73291" y="14887"/>
                </a:lnTo>
                <a:lnTo>
                  <a:pt x="71392" y="13533"/>
                </a:lnTo>
                <a:lnTo>
                  <a:pt x="71392" y="10375"/>
                </a:lnTo>
                <a:lnTo>
                  <a:pt x="70253" y="10375"/>
                </a:lnTo>
                <a:lnTo>
                  <a:pt x="68734" y="9022"/>
                </a:lnTo>
                <a:lnTo>
                  <a:pt x="67594" y="9022"/>
                </a:lnTo>
                <a:lnTo>
                  <a:pt x="64936" y="6766"/>
                </a:lnTo>
                <a:lnTo>
                  <a:pt x="64556" y="5413"/>
                </a:lnTo>
                <a:lnTo>
                  <a:pt x="62658" y="4511"/>
                </a:lnTo>
                <a:lnTo>
                  <a:pt x="61898" y="902"/>
                </a:lnTo>
                <a:lnTo>
                  <a:pt x="61139" y="0"/>
                </a:lnTo>
                <a:lnTo>
                  <a:pt x="60759" y="902"/>
                </a:lnTo>
                <a:lnTo>
                  <a:pt x="57341" y="2255"/>
                </a:lnTo>
                <a:lnTo>
                  <a:pt x="56962" y="1353"/>
                </a:lnTo>
                <a:lnTo>
                  <a:pt x="54303" y="3157"/>
                </a:lnTo>
                <a:lnTo>
                  <a:pt x="53544" y="5413"/>
                </a:lnTo>
                <a:lnTo>
                  <a:pt x="53544" y="7669"/>
                </a:lnTo>
                <a:lnTo>
                  <a:pt x="53544" y="11278"/>
                </a:lnTo>
                <a:lnTo>
                  <a:pt x="50506" y="13533"/>
                </a:lnTo>
                <a:lnTo>
                  <a:pt x="50506" y="14887"/>
                </a:lnTo>
                <a:lnTo>
                  <a:pt x="47848" y="15789"/>
                </a:lnTo>
                <a:lnTo>
                  <a:pt x="45949" y="15789"/>
                </a:lnTo>
                <a:lnTo>
                  <a:pt x="44810" y="14887"/>
                </a:lnTo>
                <a:lnTo>
                  <a:pt x="41012" y="17142"/>
                </a:lnTo>
                <a:lnTo>
                  <a:pt x="40632" y="18947"/>
                </a:lnTo>
                <a:lnTo>
                  <a:pt x="41012" y="20300"/>
                </a:lnTo>
                <a:lnTo>
                  <a:pt x="42151" y="21203"/>
                </a:lnTo>
                <a:lnTo>
                  <a:pt x="40632" y="22556"/>
                </a:lnTo>
                <a:lnTo>
                  <a:pt x="37974" y="23458"/>
                </a:lnTo>
                <a:lnTo>
                  <a:pt x="34177" y="22556"/>
                </a:lnTo>
                <a:lnTo>
                  <a:pt x="33037" y="21654"/>
                </a:lnTo>
                <a:lnTo>
                  <a:pt x="31139" y="22556"/>
                </a:lnTo>
                <a:lnTo>
                  <a:pt x="31139" y="21203"/>
                </a:lnTo>
                <a:lnTo>
                  <a:pt x="29620" y="20300"/>
                </a:lnTo>
                <a:lnTo>
                  <a:pt x="30379" y="18947"/>
                </a:lnTo>
                <a:lnTo>
                  <a:pt x="28481" y="18045"/>
                </a:lnTo>
                <a:lnTo>
                  <a:pt x="27341" y="18947"/>
                </a:lnTo>
                <a:lnTo>
                  <a:pt x="24683" y="18045"/>
                </a:lnTo>
                <a:lnTo>
                  <a:pt x="23924" y="18045"/>
                </a:lnTo>
                <a:lnTo>
                  <a:pt x="24683" y="20300"/>
                </a:lnTo>
                <a:lnTo>
                  <a:pt x="23924" y="21203"/>
                </a:lnTo>
                <a:lnTo>
                  <a:pt x="27341" y="23909"/>
                </a:lnTo>
                <a:lnTo>
                  <a:pt x="26582" y="24812"/>
                </a:lnTo>
                <a:lnTo>
                  <a:pt x="27341" y="26165"/>
                </a:lnTo>
                <a:lnTo>
                  <a:pt x="26582" y="27969"/>
                </a:lnTo>
                <a:lnTo>
                  <a:pt x="27721" y="29323"/>
                </a:lnTo>
                <a:lnTo>
                  <a:pt x="27721" y="31578"/>
                </a:lnTo>
                <a:lnTo>
                  <a:pt x="24683" y="30676"/>
                </a:lnTo>
                <a:lnTo>
                  <a:pt x="23544" y="31578"/>
                </a:lnTo>
                <a:lnTo>
                  <a:pt x="22025" y="30676"/>
                </a:lnTo>
                <a:lnTo>
                  <a:pt x="20126" y="31578"/>
                </a:lnTo>
                <a:lnTo>
                  <a:pt x="19746" y="30676"/>
                </a:lnTo>
                <a:lnTo>
                  <a:pt x="17848" y="32030"/>
                </a:lnTo>
                <a:lnTo>
                  <a:pt x="15189" y="28421"/>
                </a:lnTo>
                <a:lnTo>
                  <a:pt x="14050" y="28421"/>
                </a:lnTo>
                <a:lnTo>
                  <a:pt x="11392" y="28421"/>
                </a:lnTo>
                <a:lnTo>
                  <a:pt x="10253" y="30676"/>
                </a:lnTo>
                <a:lnTo>
                  <a:pt x="8734" y="30225"/>
                </a:lnTo>
                <a:lnTo>
                  <a:pt x="7594" y="30676"/>
                </a:lnTo>
                <a:lnTo>
                  <a:pt x="6835" y="30225"/>
                </a:lnTo>
                <a:lnTo>
                  <a:pt x="4936" y="30676"/>
                </a:lnTo>
                <a:lnTo>
                  <a:pt x="3797" y="31578"/>
                </a:lnTo>
                <a:lnTo>
                  <a:pt x="1518" y="32030"/>
                </a:lnTo>
                <a:lnTo>
                  <a:pt x="0" y="33834"/>
                </a:lnTo>
                <a:lnTo>
                  <a:pt x="759" y="35187"/>
                </a:lnTo>
                <a:lnTo>
                  <a:pt x="1898" y="34285"/>
                </a:lnTo>
                <a:lnTo>
                  <a:pt x="3797" y="34285"/>
                </a:lnTo>
                <a:lnTo>
                  <a:pt x="4556" y="35187"/>
                </a:lnTo>
                <a:lnTo>
                  <a:pt x="2658" y="35187"/>
                </a:lnTo>
                <a:lnTo>
                  <a:pt x="1518" y="35187"/>
                </a:lnTo>
                <a:lnTo>
                  <a:pt x="1898" y="37443"/>
                </a:lnTo>
                <a:lnTo>
                  <a:pt x="2658" y="36090"/>
                </a:lnTo>
                <a:lnTo>
                  <a:pt x="3797" y="36090"/>
                </a:lnTo>
                <a:lnTo>
                  <a:pt x="3797" y="37443"/>
                </a:lnTo>
                <a:lnTo>
                  <a:pt x="3417" y="38345"/>
                </a:lnTo>
                <a:lnTo>
                  <a:pt x="1518" y="38345"/>
                </a:lnTo>
                <a:lnTo>
                  <a:pt x="1518" y="38796"/>
                </a:lnTo>
                <a:lnTo>
                  <a:pt x="3417" y="38796"/>
                </a:lnTo>
                <a:lnTo>
                  <a:pt x="3797" y="41052"/>
                </a:lnTo>
                <a:lnTo>
                  <a:pt x="3417" y="42857"/>
                </a:lnTo>
                <a:lnTo>
                  <a:pt x="4936" y="41052"/>
                </a:lnTo>
                <a:lnTo>
                  <a:pt x="6455" y="41052"/>
                </a:lnTo>
                <a:lnTo>
                  <a:pt x="7594" y="41052"/>
                </a:lnTo>
                <a:lnTo>
                  <a:pt x="10632" y="42857"/>
                </a:lnTo>
                <a:lnTo>
                  <a:pt x="11392" y="43308"/>
                </a:lnTo>
                <a:lnTo>
                  <a:pt x="12531" y="43308"/>
                </a:lnTo>
                <a:lnTo>
                  <a:pt x="14430" y="45112"/>
                </a:lnTo>
                <a:lnTo>
                  <a:pt x="15949" y="43308"/>
                </a:lnTo>
                <a:lnTo>
                  <a:pt x="17088" y="43308"/>
                </a:lnTo>
                <a:lnTo>
                  <a:pt x="16329" y="45112"/>
                </a:lnTo>
                <a:lnTo>
                  <a:pt x="17088" y="45563"/>
                </a:lnTo>
                <a:lnTo>
                  <a:pt x="18227" y="45112"/>
                </a:lnTo>
                <a:lnTo>
                  <a:pt x="19746" y="45563"/>
                </a:lnTo>
                <a:lnTo>
                  <a:pt x="18987" y="47368"/>
                </a:lnTo>
                <a:lnTo>
                  <a:pt x="19746" y="48721"/>
                </a:lnTo>
                <a:lnTo>
                  <a:pt x="20886" y="48721"/>
                </a:lnTo>
                <a:lnTo>
                  <a:pt x="22784" y="47819"/>
                </a:lnTo>
                <a:lnTo>
                  <a:pt x="23924" y="47819"/>
                </a:lnTo>
                <a:lnTo>
                  <a:pt x="25443" y="49624"/>
                </a:lnTo>
                <a:lnTo>
                  <a:pt x="23924" y="48721"/>
                </a:lnTo>
                <a:lnTo>
                  <a:pt x="22025" y="48721"/>
                </a:lnTo>
                <a:lnTo>
                  <a:pt x="21645" y="50075"/>
                </a:lnTo>
                <a:lnTo>
                  <a:pt x="22025" y="50977"/>
                </a:lnTo>
                <a:lnTo>
                  <a:pt x="22784" y="53233"/>
                </a:lnTo>
                <a:lnTo>
                  <a:pt x="21645" y="54586"/>
                </a:lnTo>
                <a:lnTo>
                  <a:pt x="22025" y="55488"/>
                </a:lnTo>
                <a:lnTo>
                  <a:pt x="23544" y="56390"/>
                </a:lnTo>
                <a:lnTo>
                  <a:pt x="25822" y="59097"/>
                </a:lnTo>
                <a:lnTo>
                  <a:pt x="28481" y="59097"/>
                </a:lnTo>
                <a:lnTo>
                  <a:pt x="30379" y="60902"/>
                </a:lnTo>
                <a:lnTo>
                  <a:pt x="30379" y="62255"/>
                </a:lnTo>
                <a:lnTo>
                  <a:pt x="31139" y="63609"/>
                </a:lnTo>
                <a:lnTo>
                  <a:pt x="30379" y="65864"/>
                </a:lnTo>
                <a:lnTo>
                  <a:pt x="30379" y="65864"/>
                </a:lnTo>
                <a:lnTo>
                  <a:pt x="29620" y="68120"/>
                </a:lnTo>
                <a:lnTo>
                  <a:pt x="31139" y="68120"/>
                </a:lnTo>
                <a:lnTo>
                  <a:pt x="34177" y="70375"/>
                </a:lnTo>
                <a:lnTo>
                  <a:pt x="36075" y="76240"/>
                </a:lnTo>
                <a:lnTo>
                  <a:pt x="33417" y="73533"/>
                </a:lnTo>
                <a:lnTo>
                  <a:pt x="33037" y="71278"/>
                </a:lnTo>
                <a:lnTo>
                  <a:pt x="31139" y="70375"/>
                </a:lnTo>
                <a:lnTo>
                  <a:pt x="30379" y="71278"/>
                </a:lnTo>
                <a:lnTo>
                  <a:pt x="29620" y="75789"/>
                </a:lnTo>
                <a:lnTo>
                  <a:pt x="29620" y="79398"/>
                </a:lnTo>
                <a:lnTo>
                  <a:pt x="31139" y="80300"/>
                </a:lnTo>
                <a:lnTo>
                  <a:pt x="29620" y="81654"/>
                </a:lnTo>
                <a:lnTo>
                  <a:pt x="29240" y="88421"/>
                </a:lnTo>
                <a:lnTo>
                  <a:pt x="27721" y="93834"/>
                </a:lnTo>
                <a:lnTo>
                  <a:pt x="25443" y="95187"/>
                </a:lnTo>
                <a:lnTo>
                  <a:pt x="27341" y="96090"/>
                </a:lnTo>
                <a:lnTo>
                  <a:pt x="27341" y="96541"/>
                </a:lnTo>
                <a:lnTo>
                  <a:pt x="28481" y="96541"/>
                </a:lnTo>
                <a:lnTo>
                  <a:pt x="28481" y="98796"/>
                </a:lnTo>
                <a:lnTo>
                  <a:pt x="28481" y="100601"/>
                </a:lnTo>
                <a:lnTo>
                  <a:pt x="31139" y="100601"/>
                </a:lnTo>
                <a:lnTo>
                  <a:pt x="34936" y="101954"/>
                </a:lnTo>
                <a:lnTo>
                  <a:pt x="36835" y="104210"/>
                </a:lnTo>
                <a:lnTo>
                  <a:pt x="38734" y="102857"/>
                </a:lnTo>
                <a:lnTo>
                  <a:pt x="40632" y="105112"/>
                </a:lnTo>
                <a:lnTo>
                  <a:pt x="42911" y="105112"/>
                </a:lnTo>
                <a:lnTo>
                  <a:pt x="44050" y="105563"/>
                </a:lnTo>
                <a:lnTo>
                  <a:pt x="45949" y="104210"/>
                </a:lnTo>
                <a:lnTo>
                  <a:pt x="49746" y="104210"/>
                </a:lnTo>
                <a:lnTo>
                  <a:pt x="51645" y="105112"/>
                </a:lnTo>
                <a:lnTo>
                  <a:pt x="54303" y="104210"/>
                </a:lnTo>
                <a:lnTo>
                  <a:pt x="56962" y="106466"/>
                </a:lnTo>
                <a:lnTo>
                  <a:pt x="61139" y="105563"/>
                </a:lnTo>
                <a:lnTo>
                  <a:pt x="64556" y="107819"/>
                </a:lnTo>
                <a:lnTo>
                  <a:pt x="64936" y="107819"/>
                </a:lnTo>
                <a:lnTo>
                  <a:pt x="64936" y="107368"/>
                </a:lnTo>
                <a:lnTo>
                  <a:pt x="64556" y="104210"/>
                </a:lnTo>
                <a:lnTo>
                  <a:pt x="64936" y="101052"/>
                </a:lnTo>
                <a:lnTo>
                  <a:pt x="65696" y="98796"/>
                </a:lnTo>
                <a:lnTo>
                  <a:pt x="67594" y="97443"/>
                </a:lnTo>
                <a:lnTo>
                  <a:pt x="70632" y="93834"/>
                </a:lnTo>
                <a:lnTo>
                  <a:pt x="72151" y="93834"/>
                </a:lnTo>
                <a:lnTo>
                  <a:pt x="72531" y="94285"/>
                </a:lnTo>
                <a:lnTo>
                  <a:pt x="75189" y="94285"/>
                </a:lnTo>
                <a:lnTo>
                  <a:pt x="77088" y="96090"/>
                </a:lnTo>
                <a:lnTo>
                  <a:pt x="78227" y="96090"/>
                </a:lnTo>
                <a:lnTo>
                  <a:pt x="80126" y="95187"/>
                </a:lnTo>
                <a:lnTo>
                  <a:pt x="81265" y="94285"/>
                </a:lnTo>
                <a:lnTo>
                  <a:pt x="86962" y="98345"/>
                </a:lnTo>
                <a:lnTo>
                  <a:pt x="88481" y="99699"/>
                </a:lnTo>
                <a:lnTo>
                  <a:pt x="92658" y="100601"/>
                </a:lnTo>
                <a:lnTo>
                  <a:pt x="94177" y="98345"/>
                </a:lnTo>
                <a:lnTo>
                  <a:pt x="94177" y="97443"/>
                </a:lnTo>
                <a:lnTo>
                  <a:pt x="95316" y="95187"/>
                </a:lnTo>
                <a:lnTo>
                  <a:pt x="101012" y="90676"/>
                </a:lnTo>
                <a:lnTo>
                  <a:pt x="101772" y="90676"/>
                </a:lnTo>
                <a:lnTo>
                  <a:pt x="101012" y="88421"/>
                </a:lnTo>
                <a:lnTo>
                  <a:pt x="102151" y="85263"/>
                </a:lnTo>
                <a:lnTo>
                  <a:pt x="99113" y="85263"/>
                </a:lnTo>
                <a:lnTo>
                  <a:pt x="96455" y="83007"/>
                </a:lnTo>
                <a:lnTo>
                  <a:pt x="96075" y="78496"/>
                </a:lnTo>
                <a:lnTo>
                  <a:pt x="94177" y="75789"/>
                </a:lnTo>
                <a:lnTo>
                  <a:pt x="95316" y="74436"/>
                </a:lnTo>
                <a:lnTo>
                  <a:pt x="97215" y="74436"/>
                </a:lnTo>
                <a:lnTo>
                  <a:pt x="97974" y="70375"/>
                </a:lnTo>
                <a:lnTo>
                  <a:pt x="96075" y="69022"/>
                </a:lnTo>
                <a:lnTo>
                  <a:pt x="96075" y="66766"/>
                </a:lnTo>
                <a:lnTo>
                  <a:pt x="96455" y="65413"/>
                </a:lnTo>
                <a:lnTo>
                  <a:pt x="96455" y="65413"/>
                </a:lnTo>
                <a:lnTo>
                  <a:pt x="96455" y="65413"/>
                </a:lnTo>
                <a:close/>
                <a:moveTo>
                  <a:pt x="116202" y="120000"/>
                </a:moveTo>
                <a:lnTo>
                  <a:pt x="113164" y="118646"/>
                </a:lnTo>
                <a:lnTo>
                  <a:pt x="113164" y="117744"/>
                </a:lnTo>
                <a:lnTo>
                  <a:pt x="113544" y="116842"/>
                </a:lnTo>
                <a:lnTo>
                  <a:pt x="114303" y="116842"/>
                </a:lnTo>
                <a:lnTo>
                  <a:pt x="113544" y="116390"/>
                </a:lnTo>
                <a:lnTo>
                  <a:pt x="113164" y="116390"/>
                </a:lnTo>
                <a:lnTo>
                  <a:pt x="113164" y="114586"/>
                </a:lnTo>
                <a:lnTo>
                  <a:pt x="111645" y="114135"/>
                </a:lnTo>
                <a:lnTo>
                  <a:pt x="111265" y="113233"/>
                </a:lnTo>
                <a:lnTo>
                  <a:pt x="111645" y="112330"/>
                </a:lnTo>
                <a:lnTo>
                  <a:pt x="111645" y="111879"/>
                </a:lnTo>
                <a:lnTo>
                  <a:pt x="110506" y="110977"/>
                </a:lnTo>
                <a:lnTo>
                  <a:pt x="110506" y="109624"/>
                </a:lnTo>
                <a:lnTo>
                  <a:pt x="111265" y="109624"/>
                </a:lnTo>
                <a:lnTo>
                  <a:pt x="111645" y="108721"/>
                </a:lnTo>
                <a:lnTo>
                  <a:pt x="110506" y="107368"/>
                </a:lnTo>
                <a:lnTo>
                  <a:pt x="111645" y="105112"/>
                </a:lnTo>
                <a:lnTo>
                  <a:pt x="115063" y="104210"/>
                </a:lnTo>
                <a:lnTo>
                  <a:pt x="115443" y="102857"/>
                </a:lnTo>
                <a:lnTo>
                  <a:pt x="116582" y="104210"/>
                </a:lnTo>
                <a:lnTo>
                  <a:pt x="117341" y="104210"/>
                </a:lnTo>
                <a:lnTo>
                  <a:pt x="118101" y="102857"/>
                </a:lnTo>
                <a:lnTo>
                  <a:pt x="117341" y="101052"/>
                </a:lnTo>
                <a:lnTo>
                  <a:pt x="117341" y="99699"/>
                </a:lnTo>
                <a:lnTo>
                  <a:pt x="118481" y="99699"/>
                </a:lnTo>
                <a:lnTo>
                  <a:pt x="118481" y="101954"/>
                </a:lnTo>
                <a:lnTo>
                  <a:pt x="118481" y="105112"/>
                </a:lnTo>
                <a:lnTo>
                  <a:pt x="120000" y="108721"/>
                </a:lnTo>
                <a:lnTo>
                  <a:pt x="118481" y="113233"/>
                </a:lnTo>
                <a:lnTo>
                  <a:pt x="118481" y="115488"/>
                </a:lnTo>
                <a:lnTo>
                  <a:pt x="117341" y="119097"/>
                </a:lnTo>
                <a:lnTo>
                  <a:pt x="116202" y="120000"/>
                </a:lnTo>
                <a:close/>
              </a:path>
            </a:pathLst>
          </a:custGeom>
          <a:solidFill>
            <a:schemeClr val="accent1"/>
          </a:solidFill>
          <a:ln w="127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9" name="出自【趣你的PPT】(微信:qunideppt)：最优质的PPT资源库"/>
          <p:cNvSpPr/>
          <p:nvPr/>
        </p:nvSpPr>
        <p:spPr>
          <a:xfrm>
            <a:off x="6544769" y="3502630"/>
            <a:ext cx="2478303" cy="24783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2" name="出自【趣你的PPT】(微信:qunideppt)：最优质的PPT资源库"/>
          <p:cNvSpPr/>
          <p:nvPr/>
        </p:nvSpPr>
        <p:spPr>
          <a:xfrm>
            <a:off x="7980293" y="4262513"/>
            <a:ext cx="3462444" cy="9585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4" name="出自【趣你的PPT】(微信:qunideppt)：最优质的PPT资源库"/>
          <p:cNvSpPr/>
          <p:nvPr/>
        </p:nvSpPr>
        <p:spPr>
          <a:xfrm>
            <a:off x="7061830" y="3675696"/>
            <a:ext cx="1542181" cy="202276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3267" y="0"/>
                </a:moveTo>
                <a:lnTo>
                  <a:pt x="37425" y="0"/>
                </a:lnTo>
                <a:lnTo>
                  <a:pt x="42178" y="547"/>
                </a:lnTo>
                <a:lnTo>
                  <a:pt x="44554" y="1643"/>
                </a:lnTo>
                <a:lnTo>
                  <a:pt x="46336" y="1643"/>
                </a:lnTo>
                <a:lnTo>
                  <a:pt x="49306" y="3287"/>
                </a:lnTo>
                <a:lnTo>
                  <a:pt x="52277" y="4383"/>
                </a:lnTo>
                <a:lnTo>
                  <a:pt x="49900" y="7123"/>
                </a:lnTo>
                <a:lnTo>
                  <a:pt x="49306" y="8219"/>
                </a:lnTo>
                <a:lnTo>
                  <a:pt x="49900" y="8767"/>
                </a:lnTo>
                <a:lnTo>
                  <a:pt x="52277" y="9863"/>
                </a:lnTo>
                <a:lnTo>
                  <a:pt x="52871" y="11506"/>
                </a:lnTo>
                <a:lnTo>
                  <a:pt x="55247" y="10958"/>
                </a:lnTo>
                <a:lnTo>
                  <a:pt x="55841" y="8767"/>
                </a:lnTo>
                <a:lnTo>
                  <a:pt x="57029" y="8767"/>
                </a:lnTo>
                <a:lnTo>
                  <a:pt x="58217" y="9863"/>
                </a:lnTo>
                <a:lnTo>
                  <a:pt x="61782" y="11506"/>
                </a:lnTo>
                <a:lnTo>
                  <a:pt x="62970" y="10958"/>
                </a:lnTo>
                <a:lnTo>
                  <a:pt x="64752" y="9863"/>
                </a:lnTo>
                <a:lnTo>
                  <a:pt x="65940" y="9863"/>
                </a:lnTo>
                <a:lnTo>
                  <a:pt x="65940" y="12602"/>
                </a:lnTo>
                <a:lnTo>
                  <a:pt x="64158" y="14246"/>
                </a:lnTo>
                <a:lnTo>
                  <a:pt x="62970" y="13698"/>
                </a:lnTo>
                <a:lnTo>
                  <a:pt x="60000" y="15342"/>
                </a:lnTo>
                <a:lnTo>
                  <a:pt x="64158" y="16438"/>
                </a:lnTo>
                <a:lnTo>
                  <a:pt x="64752" y="15342"/>
                </a:lnTo>
                <a:lnTo>
                  <a:pt x="67722" y="16438"/>
                </a:lnTo>
                <a:lnTo>
                  <a:pt x="68910" y="16986"/>
                </a:lnTo>
                <a:lnTo>
                  <a:pt x="71881" y="16986"/>
                </a:lnTo>
                <a:lnTo>
                  <a:pt x="71881" y="15342"/>
                </a:lnTo>
                <a:lnTo>
                  <a:pt x="73663" y="12602"/>
                </a:lnTo>
                <a:lnTo>
                  <a:pt x="79009" y="12602"/>
                </a:lnTo>
                <a:lnTo>
                  <a:pt x="79603" y="11506"/>
                </a:lnTo>
                <a:lnTo>
                  <a:pt x="82574" y="9863"/>
                </a:lnTo>
                <a:lnTo>
                  <a:pt x="82574" y="8767"/>
                </a:lnTo>
                <a:lnTo>
                  <a:pt x="83762" y="8219"/>
                </a:lnTo>
                <a:lnTo>
                  <a:pt x="87920" y="8767"/>
                </a:lnTo>
                <a:lnTo>
                  <a:pt x="84950" y="9863"/>
                </a:lnTo>
                <a:lnTo>
                  <a:pt x="83762" y="10958"/>
                </a:lnTo>
                <a:lnTo>
                  <a:pt x="82574" y="9863"/>
                </a:lnTo>
                <a:lnTo>
                  <a:pt x="81980" y="11506"/>
                </a:lnTo>
                <a:lnTo>
                  <a:pt x="82574" y="12602"/>
                </a:lnTo>
                <a:lnTo>
                  <a:pt x="85544" y="10958"/>
                </a:lnTo>
                <a:lnTo>
                  <a:pt x="88514" y="10958"/>
                </a:lnTo>
                <a:lnTo>
                  <a:pt x="89702" y="9863"/>
                </a:lnTo>
                <a:lnTo>
                  <a:pt x="90891" y="10958"/>
                </a:lnTo>
                <a:lnTo>
                  <a:pt x="93861" y="11506"/>
                </a:lnTo>
                <a:lnTo>
                  <a:pt x="97425" y="14246"/>
                </a:lnTo>
                <a:lnTo>
                  <a:pt x="100396" y="14246"/>
                </a:lnTo>
                <a:lnTo>
                  <a:pt x="101584" y="16438"/>
                </a:lnTo>
                <a:lnTo>
                  <a:pt x="101584" y="18082"/>
                </a:lnTo>
                <a:lnTo>
                  <a:pt x="103366" y="19726"/>
                </a:lnTo>
                <a:lnTo>
                  <a:pt x="106336" y="19726"/>
                </a:lnTo>
                <a:lnTo>
                  <a:pt x="107524" y="20821"/>
                </a:lnTo>
                <a:lnTo>
                  <a:pt x="110495" y="20821"/>
                </a:lnTo>
                <a:lnTo>
                  <a:pt x="112277" y="26301"/>
                </a:lnTo>
                <a:lnTo>
                  <a:pt x="111089" y="30136"/>
                </a:lnTo>
                <a:lnTo>
                  <a:pt x="107524" y="31780"/>
                </a:lnTo>
                <a:lnTo>
                  <a:pt x="107524" y="33424"/>
                </a:lnTo>
                <a:lnTo>
                  <a:pt x="112277" y="38356"/>
                </a:lnTo>
                <a:lnTo>
                  <a:pt x="111089" y="40000"/>
                </a:lnTo>
                <a:lnTo>
                  <a:pt x="113465" y="42739"/>
                </a:lnTo>
                <a:lnTo>
                  <a:pt x="113465" y="44383"/>
                </a:lnTo>
                <a:lnTo>
                  <a:pt x="115247" y="46575"/>
                </a:lnTo>
                <a:lnTo>
                  <a:pt x="113465" y="48767"/>
                </a:lnTo>
                <a:lnTo>
                  <a:pt x="116435" y="53698"/>
                </a:lnTo>
                <a:lnTo>
                  <a:pt x="118217" y="54246"/>
                </a:lnTo>
                <a:lnTo>
                  <a:pt x="120000" y="56438"/>
                </a:lnTo>
                <a:lnTo>
                  <a:pt x="120000" y="62465"/>
                </a:lnTo>
                <a:lnTo>
                  <a:pt x="118217" y="64657"/>
                </a:lnTo>
                <a:lnTo>
                  <a:pt x="116435" y="63561"/>
                </a:lnTo>
                <a:lnTo>
                  <a:pt x="115247" y="64657"/>
                </a:lnTo>
                <a:lnTo>
                  <a:pt x="110495" y="63561"/>
                </a:lnTo>
                <a:lnTo>
                  <a:pt x="110495" y="66301"/>
                </a:lnTo>
                <a:lnTo>
                  <a:pt x="108712" y="67397"/>
                </a:lnTo>
                <a:lnTo>
                  <a:pt x="105742" y="67397"/>
                </a:lnTo>
                <a:lnTo>
                  <a:pt x="101584" y="67397"/>
                </a:lnTo>
                <a:lnTo>
                  <a:pt x="99801" y="69041"/>
                </a:lnTo>
                <a:lnTo>
                  <a:pt x="96831" y="69041"/>
                </a:lnTo>
                <a:lnTo>
                  <a:pt x="93861" y="71780"/>
                </a:lnTo>
                <a:lnTo>
                  <a:pt x="91485" y="71780"/>
                </a:lnTo>
                <a:lnTo>
                  <a:pt x="85544" y="75616"/>
                </a:lnTo>
                <a:lnTo>
                  <a:pt x="83762" y="74520"/>
                </a:lnTo>
                <a:lnTo>
                  <a:pt x="82574" y="73424"/>
                </a:lnTo>
                <a:lnTo>
                  <a:pt x="80792" y="74520"/>
                </a:lnTo>
                <a:lnTo>
                  <a:pt x="80792" y="76164"/>
                </a:lnTo>
                <a:lnTo>
                  <a:pt x="84950" y="78356"/>
                </a:lnTo>
                <a:lnTo>
                  <a:pt x="87920" y="81643"/>
                </a:lnTo>
                <a:lnTo>
                  <a:pt x="87920" y="85479"/>
                </a:lnTo>
                <a:lnTo>
                  <a:pt x="88514" y="87123"/>
                </a:lnTo>
                <a:lnTo>
                  <a:pt x="91485" y="88219"/>
                </a:lnTo>
                <a:lnTo>
                  <a:pt x="96831" y="90958"/>
                </a:lnTo>
                <a:lnTo>
                  <a:pt x="99801" y="92602"/>
                </a:lnTo>
                <a:lnTo>
                  <a:pt x="105742" y="98082"/>
                </a:lnTo>
                <a:lnTo>
                  <a:pt x="104554" y="100273"/>
                </a:lnTo>
                <a:lnTo>
                  <a:pt x="104554" y="102465"/>
                </a:lnTo>
                <a:lnTo>
                  <a:pt x="102772" y="102465"/>
                </a:lnTo>
                <a:lnTo>
                  <a:pt x="100396" y="105205"/>
                </a:lnTo>
                <a:lnTo>
                  <a:pt x="97425" y="106301"/>
                </a:lnTo>
                <a:lnTo>
                  <a:pt x="93861" y="110684"/>
                </a:lnTo>
                <a:lnTo>
                  <a:pt x="93861" y="111780"/>
                </a:lnTo>
                <a:lnTo>
                  <a:pt x="96831" y="113424"/>
                </a:lnTo>
                <a:lnTo>
                  <a:pt x="97425" y="115616"/>
                </a:lnTo>
                <a:lnTo>
                  <a:pt x="95643" y="116164"/>
                </a:lnTo>
                <a:lnTo>
                  <a:pt x="92673" y="115616"/>
                </a:lnTo>
                <a:lnTo>
                  <a:pt x="89702" y="116164"/>
                </a:lnTo>
                <a:lnTo>
                  <a:pt x="86732" y="115616"/>
                </a:lnTo>
                <a:lnTo>
                  <a:pt x="83762" y="115616"/>
                </a:lnTo>
                <a:lnTo>
                  <a:pt x="79603" y="118356"/>
                </a:lnTo>
                <a:lnTo>
                  <a:pt x="76633" y="118356"/>
                </a:lnTo>
                <a:lnTo>
                  <a:pt x="74851" y="118356"/>
                </a:lnTo>
                <a:lnTo>
                  <a:pt x="71881" y="118356"/>
                </a:lnTo>
                <a:lnTo>
                  <a:pt x="70099" y="117260"/>
                </a:lnTo>
                <a:lnTo>
                  <a:pt x="65940" y="116164"/>
                </a:lnTo>
                <a:lnTo>
                  <a:pt x="61782" y="117260"/>
                </a:lnTo>
                <a:lnTo>
                  <a:pt x="62970" y="118904"/>
                </a:lnTo>
                <a:lnTo>
                  <a:pt x="61782" y="120000"/>
                </a:lnTo>
                <a:lnTo>
                  <a:pt x="58217" y="118904"/>
                </a:lnTo>
                <a:lnTo>
                  <a:pt x="55841" y="117260"/>
                </a:lnTo>
                <a:lnTo>
                  <a:pt x="52871" y="118356"/>
                </a:lnTo>
                <a:lnTo>
                  <a:pt x="52277" y="118356"/>
                </a:lnTo>
                <a:lnTo>
                  <a:pt x="51089" y="118356"/>
                </a:lnTo>
                <a:lnTo>
                  <a:pt x="49306" y="118356"/>
                </a:lnTo>
                <a:lnTo>
                  <a:pt x="45148" y="115616"/>
                </a:lnTo>
                <a:lnTo>
                  <a:pt x="43366" y="115616"/>
                </a:lnTo>
                <a:lnTo>
                  <a:pt x="42178" y="116164"/>
                </a:lnTo>
                <a:lnTo>
                  <a:pt x="40396" y="116164"/>
                </a:lnTo>
                <a:lnTo>
                  <a:pt x="39207" y="113424"/>
                </a:lnTo>
                <a:lnTo>
                  <a:pt x="36237" y="114520"/>
                </a:lnTo>
                <a:lnTo>
                  <a:pt x="37425" y="116164"/>
                </a:lnTo>
                <a:lnTo>
                  <a:pt x="35643" y="117260"/>
                </a:lnTo>
                <a:lnTo>
                  <a:pt x="32673" y="116164"/>
                </a:lnTo>
                <a:lnTo>
                  <a:pt x="29702" y="117260"/>
                </a:lnTo>
                <a:lnTo>
                  <a:pt x="27326" y="117260"/>
                </a:lnTo>
                <a:lnTo>
                  <a:pt x="27326" y="117260"/>
                </a:lnTo>
                <a:lnTo>
                  <a:pt x="26732" y="114520"/>
                </a:lnTo>
                <a:lnTo>
                  <a:pt x="23762" y="113424"/>
                </a:lnTo>
                <a:lnTo>
                  <a:pt x="23762" y="110136"/>
                </a:lnTo>
                <a:lnTo>
                  <a:pt x="24356" y="105205"/>
                </a:lnTo>
                <a:lnTo>
                  <a:pt x="26732" y="104657"/>
                </a:lnTo>
                <a:lnTo>
                  <a:pt x="26732" y="102465"/>
                </a:lnTo>
                <a:lnTo>
                  <a:pt x="28514" y="99178"/>
                </a:lnTo>
                <a:lnTo>
                  <a:pt x="31485" y="96438"/>
                </a:lnTo>
                <a:lnTo>
                  <a:pt x="28514" y="94794"/>
                </a:lnTo>
                <a:lnTo>
                  <a:pt x="26732" y="94794"/>
                </a:lnTo>
                <a:lnTo>
                  <a:pt x="22574" y="92602"/>
                </a:lnTo>
                <a:lnTo>
                  <a:pt x="20792" y="93698"/>
                </a:lnTo>
                <a:lnTo>
                  <a:pt x="18415" y="93698"/>
                </a:lnTo>
                <a:lnTo>
                  <a:pt x="15445" y="93698"/>
                </a:lnTo>
                <a:lnTo>
                  <a:pt x="13663" y="93698"/>
                </a:lnTo>
                <a:lnTo>
                  <a:pt x="10693" y="92054"/>
                </a:lnTo>
                <a:lnTo>
                  <a:pt x="10693" y="90958"/>
                </a:lnTo>
                <a:lnTo>
                  <a:pt x="7722" y="89315"/>
                </a:lnTo>
                <a:lnTo>
                  <a:pt x="7722" y="89315"/>
                </a:lnTo>
                <a:lnTo>
                  <a:pt x="8910" y="85479"/>
                </a:lnTo>
                <a:lnTo>
                  <a:pt x="6534" y="83835"/>
                </a:lnTo>
                <a:lnTo>
                  <a:pt x="5940" y="81643"/>
                </a:lnTo>
                <a:lnTo>
                  <a:pt x="2970" y="78356"/>
                </a:lnTo>
                <a:lnTo>
                  <a:pt x="1782" y="78356"/>
                </a:lnTo>
                <a:lnTo>
                  <a:pt x="3564" y="74520"/>
                </a:lnTo>
                <a:lnTo>
                  <a:pt x="1782" y="72876"/>
                </a:lnTo>
                <a:lnTo>
                  <a:pt x="1782" y="70684"/>
                </a:lnTo>
                <a:lnTo>
                  <a:pt x="0" y="67397"/>
                </a:lnTo>
                <a:lnTo>
                  <a:pt x="594" y="65205"/>
                </a:lnTo>
                <a:lnTo>
                  <a:pt x="0" y="65205"/>
                </a:lnTo>
                <a:lnTo>
                  <a:pt x="1782" y="62465"/>
                </a:lnTo>
                <a:lnTo>
                  <a:pt x="2970" y="59178"/>
                </a:lnTo>
                <a:lnTo>
                  <a:pt x="1782" y="55342"/>
                </a:lnTo>
                <a:lnTo>
                  <a:pt x="3564" y="53698"/>
                </a:lnTo>
                <a:lnTo>
                  <a:pt x="4752" y="50958"/>
                </a:lnTo>
                <a:lnTo>
                  <a:pt x="8910" y="49863"/>
                </a:lnTo>
                <a:lnTo>
                  <a:pt x="12475" y="50958"/>
                </a:lnTo>
                <a:lnTo>
                  <a:pt x="14851" y="49863"/>
                </a:lnTo>
                <a:lnTo>
                  <a:pt x="12475" y="47123"/>
                </a:lnTo>
                <a:lnTo>
                  <a:pt x="14851" y="46575"/>
                </a:lnTo>
                <a:lnTo>
                  <a:pt x="15445" y="43835"/>
                </a:lnTo>
                <a:lnTo>
                  <a:pt x="16633" y="42739"/>
                </a:lnTo>
                <a:lnTo>
                  <a:pt x="14851" y="41643"/>
                </a:lnTo>
                <a:lnTo>
                  <a:pt x="11881" y="41643"/>
                </a:lnTo>
                <a:lnTo>
                  <a:pt x="10693" y="40000"/>
                </a:lnTo>
                <a:lnTo>
                  <a:pt x="11881" y="37260"/>
                </a:lnTo>
                <a:lnTo>
                  <a:pt x="14851" y="38904"/>
                </a:lnTo>
                <a:lnTo>
                  <a:pt x="16633" y="37260"/>
                </a:lnTo>
                <a:lnTo>
                  <a:pt x="16633" y="35616"/>
                </a:lnTo>
                <a:lnTo>
                  <a:pt x="18415" y="32876"/>
                </a:lnTo>
                <a:lnTo>
                  <a:pt x="18415" y="31780"/>
                </a:lnTo>
                <a:lnTo>
                  <a:pt x="19603" y="30684"/>
                </a:lnTo>
                <a:lnTo>
                  <a:pt x="19603" y="30136"/>
                </a:lnTo>
                <a:lnTo>
                  <a:pt x="19603" y="30136"/>
                </a:lnTo>
                <a:lnTo>
                  <a:pt x="18415" y="27945"/>
                </a:lnTo>
                <a:lnTo>
                  <a:pt x="15445" y="27397"/>
                </a:lnTo>
                <a:lnTo>
                  <a:pt x="14851" y="25205"/>
                </a:lnTo>
                <a:lnTo>
                  <a:pt x="14851" y="23561"/>
                </a:lnTo>
                <a:lnTo>
                  <a:pt x="21386" y="21917"/>
                </a:lnTo>
                <a:lnTo>
                  <a:pt x="23762" y="20821"/>
                </a:lnTo>
                <a:lnTo>
                  <a:pt x="26732" y="22465"/>
                </a:lnTo>
                <a:lnTo>
                  <a:pt x="26732" y="25205"/>
                </a:lnTo>
                <a:lnTo>
                  <a:pt x="28514" y="27945"/>
                </a:lnTo>
                <a:lnTo>
                  <a:pt x="30297" y="26301"/>
                </a:lnTo>
                <a:lnTo>
                  <a:pt x="28514" y="24657"/>
                </a:lnTo>
                <a:lnTo>
                  <a:pt x="28514" y="22465"/>
                </a:lnTo>
                <a:lnTo>
                  <a:pt x="30297" y="22465"/>
                </a:lnTo>
                <a:lnTo>
                  <a:pt x="32673" y="23561"/>
                </a:lnTo>
                <a:lnTo>
                  <a:pt x="32673" y="26301"/>
                </a:lnTo>
                <a:lnTo>
                  <a:pt x="35643" y="30136"/>
                </a:lnTo>
                <a:lnTo>
                  <a:pt x="33267" y="27397"/>
                </a:lnTo>
                <a:lnTo>
                  <a:pt x="33267" y="23561"/>
                </a:lnTo>
                <a:lnTo>
                  <a:pt x="33267" y="21917"/>
                </a:lnTo>
                <a:lnTo>
                  <a:pt x="35643" y="19726"/>
                </a:lnTo>
                <a:lnTo>
                  <a:pt x="37425" y="19178"/>
                </a:lnTo>
                <a:lnTo>
                  <a:pt x="39207" y="19726"/>
                </a:lnTo>
                <a:lnTo>
                  <a:pt x="42178" y="19178"/>
                </a:lnTo>
                <a:lnTo>
                  <a:pt x="47524" y="23561"/>
                </a:lnTo>
                <a:lnTo>
                  <a:pt x="52871" y="24657"/>
                </a:lnTo>
                <a:lnTo>
                  <a:pt x="47524" y="22465"/>
                </a:lnTo>
                <a:lnTo>
                  <a:pt x="43366" y="18082"/>
                </a:lnTo>
                <a:lnTo>
                  <a:pt x="39207" y="18082"/>
                </a:lnTo>
                <a:lnTo>
                  <a:pt x="37425" y="16986"/>
                </a:lnTo>
                <a:lnTo>
                  <a:pt x="37425" y="15342"/>
                </a:lnTo>
                <a:lnTo>
                  <a:pt x="39207" y="14246"/>
                </a:lnTo>
                <a:lnTo>
                  <a:pt x="37425" y="12602"/>
                </a:lnTo>
                <a:lnTo>
                  <a:pt x="37425" y="9863"/>
                </a:lnTo>
                <a:lnTo>
                  <a:pt x="34455" y="10958"/>
                </a:lnTo>
                <a:lnTo>
                  <a:pt x="34455" y="8767"/>
                </a:lnTo>
                <a:lnTo>
                  <a:pt x="37425" y="8767"/>
                </a:lnTo>
                <a:lnTo>
                  <a:pt x="39207" y="8219"/>
                </a:lnTo>
                <a:lnTo>
                  <a:pt x="36237" y="5479"/>
                </a:lnTo>
                <a:lnTo>
                  <a:pt x="36237" y="3287"/>
                </a:lnTo>
                <a:lnTo>
                  <a:pt x="35643" y="3287"/>
                </a:lnTo>
                <a:lnTo>
                  <a:pt x="33267" y="2739"/>
                </a:lnTo>
                <a:lnTo>
                  <a:pt x="33267" y="547"/>
                </a:lnTo>
                <a:lnTo>
                  <a:pt x="33267" y="0"/>
                </a:lnTo>
                <a:close/>
              </a:path>
            </a:pathLst>
          </a:custGeom>
          <a:solidFill>
            <a:schemeClr val="accent2"/>
          </a:solidFill>
          <a:ln w="127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56" name="出自【趣你的PPT】(微信:qunideppt)：最优质的PPT资源库"/>
          <p:cNvCxnSpPr/>
          <p:nvPr/>
        </p:nvCxnSpPr>
        <p:spPr>
          <a:xfrm>
            <a:off x="6162711" y="2159604"/>
            <a:ext cx="0" cy="3940173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7" name="出自【趣你的PPT】(微信:qunideppt)：最优质的PPT资源库"/>
          <p:cNvCxnSpPr/>
          <p:nvPr/>
        </p:nvCxnSpPr>
        <p:spPr>
          <a:xfrm rot="16200000" flipH="1">
            <a:off x="3580284" y="2448594"/>
            <a:ext cx="990800" cy="971599"/>
          </a:xfrm>
          <a:prstGeom prst="bentConnector3">
            <a:avLst>
              <a:gd name="adj1" fmla="val 428"/>
            </a:avLst>
          </a:prstGeom>
          <a:noFill/>
          <a:ln w="12700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58" name="出自【趣你的PPT】(微信:qunideppt)：最优质的PPT资源库"/>
          <p:cNvCxnSpPr/>
          <p:nvPr/>
        </p:nvCxnSpPr>
        <p:spPr>
          <a:xfrm flipH="1">
            <a:off x="7705359" y="2438991"/>
            <a:ext cx="994400" cy="990800"/>
          </a:xfrm>
          <a:prstGeom prst="bentConnector3">
            <a:avLst>
              <a:gd name="adj1" fmla="val 100129"/>
            </a:avLst>
          </a:prstGeom>
          <a:noFill/>
          <a:ln w="12700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2" name="出自【趣你的PPT】(微信:qunideppt)：最优质的PPT资源库"/>
          <p:cNvSpPr txBox="1"/>
          <p:nvPr/>
        </p:nvSpPr>
        <p:spPr>
          <a:xfrm>
            <a:off x="8777562" y="1990903"/>
            <a:ext cx="1620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案例二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860560" y="1990903"/>
            <a:ext cx="1559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案例一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514350" y="2403100"/>
            <a:ext cx="2856393" cy="10695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案例对比与分析</a:t>
              </a: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出自【趣你的PPT】(微信:qunideppt)：最优质的PPT资源库"/>
          <p:cNvSpPr txBox="1"/>
          <p:nvPr/>
        </p:nvSpPr>
        <p:spPr>
          <a:xfrm>
            <a:off x="1477145" y="4514680"/>
            <a:ext cx="1009641" cy="45420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案例一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9560067" y="4459976"/>
            <a:ext cx="1009641" cy="45420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案例二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905693" y="2397473"/>
            <a:ext cx="2856393" cy="10695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26212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4839" y="-1"/>
            <a:ext cx="13666839" cy="860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142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2680641" y="2563583"/>
            <a:ext cx="7878786" cy="1187906"/>
            <a:chOff x="2680641" y="2563583"/>
            <a:chExt cx="7878786" cy="1187906"/>
          </a:xfrm>
          <a:solidFill>
            <a:schemeClr val="accent1"/>
          </a:solidFill>
        </p:grpSpPr>
        <p:sp>
          <p:nvSpPr>
            <p:cNvPr id="49" name="出自【趣你的PPT】(微信:qunideppt)：最优质的PPT资源库"/>
            <p:cNvSpPr/>
            <p:nvPr/>
          </p:nvSpPr>
          <p:spPr>
            <a:xfrm>
              <a:off x="2680641" y="3381099"/>
              <a:ext cx="1539070" cy="370390"/>
            </a:xfrm>
            <a:prstGeom prst="homePlat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Roboto Lt" pitchFamily="2" charset="0"/>
                <a:ea typeface="Roboto Lt" pitchFamily="2" charset="0"/>
              </a:endParaRPr>
            </a:p>
          </p:txBody>
        </p:sp>
        <p:sp>
          <p:nvSpPr>
            <p:cNvPr id="54" name="出自【趣你的PPT】(微信:qunideppt)：最优质的PPT资源库"/>
            <p:cNvSpPr/>
            <p:nvPr/>
          </p:nvSpPr>
          <p:spPr>
            <a:xfrm>
              <a:off x="4224576" y="2563583"/>
              <a:ext cx="1065085" cy="1187906"/>
            </a:xfrm>
            <a:custGeom>
              <a:avLst/>
              <a:gdLst>
                <a:gd name="connsiteX0" fmla="*/ 0 w 1536956"/>
                <a:gd name="connsiteY0" fmla="*/ 0 h 370390"/>
                <a:gd name="connsiteX1" fmla="*/ 1536956 w 1536956"/>
                <a:gd name="connsiteY1" fmla="*/ 0 h 370390"/>
                <a:gd name="connsiteX2" fmla="*/ 1536956 w 1536956"/>
                <a:gd name="connsiteY2" fmla="*/ 185195 h 370390"/>
                <a:gd name="connsiteX3" fmla="*/ 1536956 w 1536956"/>
                <a:gd name="connsiteY3" fmla="*/ 370390 h 370390"/>
                <a:gd name="connsiteX4" fmla="*/ 0 w 1536956"/>
                <a:gd name="connsiteY4" fmla="*/ 370390 h 370390"/>
                <a:gd name="connsiteX5" fmla="*/ 0 w 1536956"/>
                <a:gd name="connsiteY5" fmla="*/ 0 h 370390"/>
                <a:gd name="connsiteX0" fmla="*/ 0 w 1541819"/>
                <a:gd name="connsiteY0" fmla="*/ 821988 h 1192378"/>
                <a:gd name="connsiteX1" fmla="*/ 1541819 w 1541819"/>
                <a:gd name="connsiteY1" fmla="*/ 0 h 1192378"/>
                <a:gd name="connsiteX2" fmla="*/ 1536956 w 1541819"/>
                <a:gd name="connsiteY2" fmla="*/ 1007183 h 1192378"/>
                <a:gd name="connsiteX3" fmla="*/ 1536956 w 1541819"/>
                <a:gd name="connsiteY3" fmla="*/ 1192378 h 1192378"/>
                <a:gd name="connsiteX4" fmla="*/ 0 w 1541819"/>
                <a:gd name="connsiteY4" fmla="*/ 1192378 h 1192378"/>
                <a:gd name="connsiteX5" fmla="*/ 0 w 1541819"/>
                <a:gd name="connsiteY5" fmla="*/ 821988 h 1192378"/>
                <a:gd name="connsiteX0" fmla="*/ 0 w 1541819"/>
                <a:gd name="connsiteY0" fmla="*/ 821988 h 1192378"/>
                <a:gd name="connsiteX1" fmla="*/ 1541819 w 1541819"/>
                <a:gd name="connsiteY1" fmla="*/ 0 h 1192378"/>
                <a:gd name="connsiteX2" fmla="*/ 1536956 w 1541819"/>
                <a:gd name="connsiteY2" fmla="*/ 1007183 h 1192378"/>
                <a:gd name="connsiteX3" fmla="*/ 1536956 w 1541819"/>
                <a:gd name="connsiteY3" fmla="*/ 788680 h 1192378"/>
                <a:gd name="connsiteX4" fmla="*/ 0 w 1541819"/>
                <a:gd name="connsiteY4" fmla="*/ 1192378 h 1192378"/>
                <a:gd name="connsiteX5" fmla="*/ 0 w 1541819"/>
                <a:gd name="connsiteY5" fmla="*/ 821988 h 119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1819" h="1192378">
                  <a:moveTo>
                    <a:pt x="0" y="821988"/>
                  </a:moveTo>
                  <a:lnTo>
                    <a:pt x="1541819" y="0"/>
                  </a:lnTo>
                  <a:lnTo>
                    <a:pt x="1536956" y="1007183"/>
                  </a:lnTo>
                  <a:lnTo>
                    <a:pt x="1536956" y="788680"/>
                  </a:lnTo>
                  <a:lnTo>
                    <a:pt x="0" y="1192378"/>
                  </a:lnTo>
                  <a:lnTo>
                    <a:pt x="0" y="8219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Roboto Lt" pitchFamily="2" charset="0"/>
                <a:ea typeface="Roboto Lt" pitchFamily="2" charset="0"/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5284799" y="2568005"/>
              <a:ext cx="5274628" cy="779311"/>
            </a:xfrm>
            <a:prstGeom prst="homePlate">
              <a:avLst>
                <a:gd name="adj" fmla="val 3422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Roboto Lt" pitchFamily="2" charset="0"/>
                <a:ea typeface="Roboto Lt" pitchFamily="2" charset="0"/>
              </a:endParaRPr>
            </a:p>
          </p:txBody>
        </p: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2582695" y="3338272"/>
            <a:ext cx="8171030" cy="783932"/>
            <a:chOff x="2582695" y="3338272"/>
            <a:chExt cx="8171030" cy="783932"/>
          </a:xfrm>
          <a:solidFill>
            <a:schemeClr val="accent2"/>
          </a:solidFill>
        </p:grpSpPr>
        <p:sp>
          <p:nvSpPr>
            <p:cNvPr id="50" name="出自【趣你的PPT】(微信:qunideppt)：最优质的PPT资源库"/>
            <p:cNvSpPr/>
            <p:nvPr/>
          </p:nvSpPr>
          <p:spPr>
            <a:xfrm>
              <a:off x="2582695" y="3751698"/>
              <a:ext cx="1643386" cy="370390"/>
            </a:xfrm>
            <a:prstGeom prst="homePlat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Roboto Lt" pitchFamily="2" charset="0"/>
                <a:ea typeface="Roboto Lt" pitchFamily="2" charset="0"/>
              </a:endParaRPr>
            </a:p>
          </p:txBody>
        </p:sp>
        <p:sp>
          <p:nvSpPr>
            <p:cNvPr id="55" name="出自【趣你的PPT】(微信:qunideppt)：最优质的PPT资源库"/>
            <p:cNvSpPr/>
            <p:nvPr/>
          </p:nvSpPr>
          <p:spPr>
            <a:xfrm>
              <a:off x="4226080" y="3338272"/>
              <a:ext cx="1068446" cy="783816"/>
            </a:xfrm>
            <a:custGeom>
              <a:avLst/>
              <a:gdLst>
                <a:gd name="connsiteX0" fmla="*/ 0 w 1536956"/>
                <a:gd name="connsiteY0" fmla="*/ 0 h 370390"/>
                <a:gd name="connsiteX1" fmla="*/ 1536956 w 1536956"/>
                <a:gd name="connsiteY1" fmla="*/ 0 h 370390"/>
                <a:gd name="connsiteX2" fmla="*/ 1536956 w 1536956"/>
                <a:gd name="connsiteY2" fmla="*/ 185195 h 370390"/>
                <a:gd name="connsiteX3" fmla="*/ 1536956 w 1536956"/>
                <a:gd name="connsiteY3" fmla="*/ 370390 h 370390"/>
                <a:gd name="connsiteX4" fmla="*/ 0 w 1536956"/>
                <a:gd name="connsiteY4" fmla="*/ 370390 h 370390"/>
                <a:gd name="connsiteX5" fmla="*/ 0 w 1536956"/>
                <a:gd name="connsiteY5" fmla="*/ 0 h 370390"/>
                <a:gd name="connsiteX0" fmla="*/ 0 w 1546684"/>
                <a:gd name="connsiteY0" fmla="*/ 413426 h 783816"/>
                <a:gd name="connsiteX1" fmla="*/ 1546684 w 1546684"/>
                <a:gd name="connsiteY1" fmla="*/ 0 h 783816"/>
                <a:gd name="connsiteX2" fmla="*/ 1536956 w 1546684"/>
                <a:gd name="connsiteY2" fmla="*/ 598621 h 783816"/>
                <a:gd name="connsiteX3" fmla="*/ 1536956 w 1546684"/>
                <a:gd name="connsiteY3" fmla="*/ 783816 h 783816"/>
                <a:gd name="connsiteX4" fmla="*/ 0 w 1546684"/>
                <a:gd name="connsiteY4" fmla="*/ 783816 h 783816"/>
                <a:gd name="connsiteX5" fmla="*/ 0 w 1546684"/>
                <a:gd name="connsiteY5" fmla="*/ 413426 h 78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6684" h="783816">
                  <a:moveTo>
                    <a:pt x="0" y="413426"/>
                  </a:moveTo>
                  <a:lnTo>
                    <a:pt x="1546684" y="0"/>
                  </a:lnTo>
                  <a:lnTo>
                    <a:pt x="1536956" y="598621"/>
                  </a:lnTo>
                  <a:lnTo>
                    <a:pt x="1536956" y="783816"/>
                  </a:lnTo>
                  <a:lnTo>
                    <a:pt x="0" y="783816"/>
                  </a:lnTo>
                  <a:lnTo>
                    <a:pt x="0" y="41342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Roboto Lt" pitchFamily="2" charset="0"/>
                <a:ea typeface="Roboto Lt" pitchFamily="2" charset="0"/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5284799" y="3342893"/>
              <a:ext cx="5468926" cy="779311"/>
            </a:xfrm>
            <a:prstGeom prst="homePlate">
              <a:avLst>
                <a:gd name="adj" fmla="val 3177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Roboto Lt" pitchFamily="2" charset="0"/>
                <a:ea typeface="Roboto Lt" pitchFamily="2" charset="0"/>
              </a:endParaRPr>
            </a:p>
          </p:txBody>
        </p:sp>
      </p:grp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2582695" y="4122088"/>
            <a:ext cx="8399630" cy="783816"/>
            <a:chOff x="2582695" y="4122088"/>
            <a:chExt cx="8399630" cy="783816"/>
          </a:xfrm>
          <a:solidFill>
            <a:schemeClr val="accent1"/>
          </a:solidFill>
        </p:grpSpPr>
        <p:sp>
          <p:nvSpPr>
            <p:cNvPr id="51" name="出自【趣你的PPT】(微信:qunideppt)：最优质的PPT资源库"/>
            <p:cNvSpPr/>
            <p:nvPr/>
          </p:nvSpPr>
          <p:spPr>
            <a:xfrm>
              <a:off x="2582695" y="4122088"/>
              <a:ext cx="1643386" cy="370390"/>
            </a:xfrm>
            <a:prstGeom prst="homePlat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Roboto Lt" pitchFamily="2" charset="0"/>
                <a:ea typeface="Roboto Lt" pitchFamily="2" charset="0"/>
              </a:endParaRPr>
            </a:p>
          </p:txBody>
        </p:sp>
        <p:sp>
          <p:nvSpPr>
            <p:cNvPr id="58" name="出自【趣你的PPT】(微信:qunideppt)：最优质的PPT资源库"/>
            <p:cNvSpPr/>
            <p:nvPr/>
          </p:nvSpPr>
          <p:spPr>
            <a:xfrm>
              <a:off x="4224576" y="4122088"/>
              <a:ext cx="1065086" cy="783816"/>
            </a:xfrm>
            <a:custGeom>
              <a:avLst/>
              <a:gdLst>
                <a:gd name="connsiteX0" fmla="*/ 0 w 1536956"/>
                <a:gd name="connsiteY0" fmla="*/ 0 h 370390"/>
                <a:gd name="connsiteX1" fmla="*/ 1536956 w 1536956"/>
                <a:gd name="connsiteY1" fmla="*/ 0 h 370390"/>
                <a:gd name="connsiteX2" fmla="*/ 1536956 w 1536956"/>
                <a:gd name="connsiteY2" fmla="*/ 185195 h 370390"/>
                <a:gd name="connsiteX3" fmla="*/ 1536956 w 1536956"/>
                <a:gd name="connsiteY3" fmla="*/ 370390 h 370390"/>
                <a:gd name="connsiteX4" fmla="*/ 0 w 1536956"/>
                <a:gd name="connsiteY4" fmla="*/ 370390 h 370390"/>
                <a:gd name="connsiteX5" fmla="*/ 0 w 1536956"/>
                <a:gd name="connsiteY5" fmla="*/ 0 h 370390"/>
                <a:gd name="connsiteX0" fmla="*/ 0 w 1541820"/>
                <a:gd name="connsiteY0" fmla="*/ 0 h 783816"/>
                <a:gd name="connsiteX1" fmla="*/ 1536956 w 1541820"/>
                <a:gd name="connsiteY1" fmla="*/ 0 h 783816"/>
                <a:gd name="connsiteX2" fmla="*/ 1536956 w 1541820"/>
                <a:gd name="connsiteY2" fmla="*/ 185195 h 783816"/>
                <a:gd name="connsiteX3" fmla="*/ 1541820 w 1541820"/>
                <a:gd name="connsiteY3" fmla="*/ 783816 h 783816"/>
                <a:gd name="connsiteX4" fmla="*/ 0 w 1541820"/>
                <a:gd name="connsiteY4" fmla="*/ 370390 h 783816"/>
                <a:gd name="connsiteX5" fmla="*/ 0 w 1541820"/>
                <a:gd name="connsiteY5" fmla="*/ 0 h 78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1820" h="783816">
                  <a:moveTo>
                    <a:pt x="0" y="0"/>
                  </a:moveTo>
                  <a:lnTo>
                    <a:pt x="1536956" y="0"/>
                  </a:lnTo>
                  <a:lnTo>
                    <a:pt x="1536956" y="185195"/>
                  </a:lnTo>
                  <a:cubicBezTo>
                    <a:pt x="1538577" y="384735"/>
                    <a:pt x="1540199" y="584276"/>
                    <a:pt x="1541820" y="783816"/>
                  </a:cubicBezTo>
                  <a:lnTo>
                    <a:pt x="0" y="3703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Roboto Lt" pitchFamily="2" charset="0"/>
                <a:ea typeface="Roboto Lt" pitchFamily="2" charset="0"/>
              </a:endParaRP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5284798" y="4122204"/>
              <a:ext cx="5697527" cy="779311"/>
            </a:xfrm>
            <a:prstGeom prst="homePlate">
              <a:avLst>
                <a:gd name="adj" fmla="val 3177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Roboto Lt" pitchFamily="2" charset="0"/>
                <a:ea typeface="Roboto Lt" pitchFamily="2" charset="0"/>
              </a:endParaRPr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2582695" y="4492478"/>
            <a:ext cx="8637755" cy="1188349"/>
            <a:chOff x="2582695" y="4492478"/>
            <a:chExt cx="8637755" cy="1188349"/>
          </a:xfrm>
          <a:solidFill>
            <a:schemeClr val="accent2"/>
          </a:solidFill>
        </p:grpSpPr>
        <p:sp>
          <p:nvSpPr>
            <p:cNvPr id="52" name="出自【趣你的PPT】(微信:qunideppt)：最优质的PPT资源库"/>
            <p:cNvSpPr/>
            <p:nvPr/>
          </p:nvSpPr>
          <p:spPr>
            <a:xfrm>
              <a:off x="2582695" y="4492478"/>
              <a:ext cx="1643386" cy="370390"/>
            </a:xfrm>
            <a:prstGeom prst="homePlat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出自【趣你的PPT】(微信:qunideppt)：最优质的PPT资源库"/>
            <p:cNvSpPr/>
            <p:nvPr/>
          </p:nvSpPr>
          <p:spPr>
            <a:xfrm>
              <a:off x="4226080" y="4492479"/>
              <a:ext cx="1068445" cy="1188348"/>
            </a:xfrm>
            <a:custGeom>
              <a:avLst/>
              <a:gdLst>
                <a:gd name="connsiteX0" fmla="*/ 0 w 1536956"/>
                <a:gd name="connsiteY0" fmla="*/ 0 h 370390"/>
                <a:gd name="connsiteX1" fmla="*/ 1536956 w 1536956"/>
                <a:gd name="connsiteY1" fmla="*/ 0 h 370390"/>
                <a:gd name="connsiteX2" fmla="*/ 1536956 w 1536956"/>
                <a:gd name="connsiteY2" fmla="*/ 185195 h 370390"/>
                <a:gd name="connsiteX3" fmla="*/ 1536956 w 1536956"/>
                <a:gd name="connsiteY3" fmla="*/ 370390 h 370390"/>
                <a:gd name="connsiteX4" fmla="*/ 0 w 1536956"/>
                <a:gd name="connsiteY4" fmla="*/ 370390 h 370390"/>
                <a:gd name="connsiteX5" fmla="*/ 0 w 1536956"/>
                <a:gd name="connsiteY5" fmla="*/ 0 h 370390"/>
                <a:gd name="connsiteX0" fmla="*/ 0 w 1541819"/>
                <a:gd name="connsiteY0" fmla="*/ 0 h 1192377"/>
                <a:gd name="connsiteX1" fmla="*/ 1536956 w 1541819"/>
                <a:gd name="connsiteY1" fmla="*/ 0 h 1192377"/>
                <a:gd name="connsiteX2" fmla="*/ 1536956 w 1541819"/>
                <a:gd name="connsiteY2" fmla="*/ 185195 h 1192377"/>
                <a:gd name="connsiteX3" fmla="*/ 1541819 w 1541819"/>
                <a:gd name="connsiteY3" fmla="*/ 1192377 h 1192377"/>
                <a:gd name="connsiteX4" fmla="*/ 0 w 1541819"/>
                <a:gd name="connsiteY4" fmla="*/ 370390 h 1192377"/>
                <a:gd name="connsiteX5" fmla="*/ 0 w 1541819"/>
                <a:gd name="connsiteY5" fmla="*/ 0 h 1192377"/>
                <a:gd name="connsiteX0" fmla="*/ 0 w 1541819"/>
                <a:gd name="connsiteY0" fmla="*/ 0 h 1192377"/>
                <a:gd name="connsiteX1" fmla="*/ 1527228 w 1541819"/>
                <a:gd name="connsiteY1" fmla="*/ 405067 h 1192377"/>
                <a:gd name="connsiteX2" fmla="*/ 1536956 w 1541819"/>
                <a:gd name="connsiteY2" fmla="*/ 185195 h 1192377"/>
                <a:gd name="connsiteX3" fmla="*/ 1541819 w 1541819"/>
                <a:gd name="connsiteY3" fmla="*/ 1192377 h 1192377"/>
                <a:gd name="connsiteX4" fmla="*/ 0 w 1541819"/>
                <a:gd name="connsiteY4" fmla="*/ 370390 h 1192377"/>
                <a:gd name="connsiteX5" fmla="*/ 0 w 1541819"/>
                <a:gd name="connsiteY5" fmla="*/ 0 h 1192377"/>
                <a:gd name="connsiteX0" fmla="*/ 0 w 1541819"/>
                <a:gd name="connsiteY0" fmla="*/ 0 h 1192377"/>
                <a:gd name="connsiteX1" fmla="*/ 1527228 w 1541819"/>
                <a:gd name="connsiteY1" fmla="*/ 405067 h 1192377"/>
                <a:gd name="connsiteX2" fmla="*/ 1541819 w 1541819"/>
                <a:gd name="connsiteY2" fmla="*/ 1192377 h 1192377"/>
                <a:gd name="connsiteX3" fmla="*/ 0 w 1541819"/>
                <a:gd name="connsiteY3" fmla="*/ 370390 h 1192377"/>
                <a:gd name="connsiteX4" fmla="*/ 0 w 1541819"/>
                <a:gd name="connsiteY4" fmla="*/ 0 h 1192377"/>
                <a:gd name="connsiteX0" fmla="*/ 0 w 1546683"/>
                <a:gd name="connsiteY0" fmla="*/ 0 h 1192377"/>
                <a:gd name="connsiteX1" fmla="*/ 1546683 w 1546683"/>
                <a:gd name="connsiteY1" fmla="*/ 414828 h 1192377"/>
                <a:gd name="connsiteX2" fmla="*/ 1541819 w 1546683"/>
                <a:gd name="connsiteY2" fmla="*/ 1192377 h 1192377"/>
                <a:gd name="connsiteX3" fmla="*/ 0 w 1546683"/>
                <a:gd name="connsiteY3" fmla="*/ 370390 h 1192377"/>
                <a:gd name="connsiteX4" fmla="*/ 0 w 1546683"/>
                <a:gd name="connsiteY4" fmla="*/ 0 h 1192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6683" h="1192377">
                  <a:moveTo>
                    <a:pt x="0" y="0"/>
                  </a:moveTo>
                  <a:lnTo>
                    <a:pt x="1546683" y="414828"/>
                  </a:lnTo>
                  <a:cubicBezTo>
                    <a:pt x="1545062" y="674011"/>
                    <a:pt x="1543440" y="933194"/>
                    <a:pt x="1541819" y="1192377"/>
                  </a:cubicBezTo>
                  <a:lnTo>
                    <a:pt x="0" y="3703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出自【趣你的PPT】(微信:qunideppt)：最优质的PPT资源库"/>
            <p:cNvSpPr/>
            <p:nvPr/>
          </p:nvSpPr>
          <p:spPr>
            <a:xfrm>
              <a:off x="5284798" y="4901515"/>
              <a:ext cx="5935652" cy="779311"/>
            </a:xfrm>
            <a:prstGeom prst="homePlate">
              <a:avLst>
                <a:gd name="adj" fmla="val 3177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1173937" y="1135713"/>
            <a:ext cx="1686820" cy="5070777"/>
            <a:chOff x="1316" y="1278"/>
            <a:chExt cx="654" cy="1966"/>
          </a:xfrm>
          <a:solidFill>
            <a:srgbClr val="767171"/>
          </a:solidFill>
        </p:grpSpPr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316" y="1278"/>
              <a:ext cx="654" cy="1966"/>
            </a:xfrm>
            <a:custGeom>
              <a:avLst/>
              <a:gdLst>
                <a:gd name="T0" fmla="*/ 273 w 274"/>
                <a:gd name="T1" fmla="*/ 306 h 830"/>
                <a:gd name="T2" fmla="*/ 266 w 274"/>
                <a:gd name="T3" fmla="*/ 224 h 830"/>
                <a:gd name="T4" fmla="*/ 242 w 274"/>
                <a:gd name="T5" fmla="*/ 143 h 830"/>
                <a:gd name="T6" fmla="*/ 175 w 274"/>
                <a:gd name="T7" fmla="*/ 114 h 830"/>
                <a:gd name="T8" fmla="*/ 180 w 274"/>
                <a:gd name="T9" fmla="*/ 86 h 830"/>
                <a:gd name="T10" fmla="*/ 181 w 274"/>
                <a:gd name="T11" fmla="*/ 61 h 830"/>
                <a:gd name="T12" fmla="*/ 181 w 274"/>
                <a:gd name="T13" fmla="*/ 20 h 830"/>
                <a:gd name="T14" fmla="*/ 104 w 274"/>
                <a:gd name="T15" fmla="*/ 39 h 830"/>
                <a:gd name="T16" fmla="*/ 101 w 274"/>
                <a:gd name="T17" fmla="*/ 61 h 830"/>
                <a:gd name="T18" fmla="*/ 112 w 274"/>
                <a:gd name="T19" fmla="*/ 88 h 830"/>
                <a:gd name="T20" fmla="*/ 114 w 274"/>
                <a:gd name="T21" fmla="*/ 114 h 830"/>
                <a:gd name="T22" fmla="*/ 38 w 274"/>
                <a:gd name="T23" fmla="*/ 156 h 830"/>
                <a:gd name="T24" fmla="*/ 20 w 274"/>
                <a:gd name="T25" fmla="*/ 225 h 830"/>
                <a:gd name="T26" fmla="*/ 2 w 274"/>
                <a:gd name="T27" fmla="*/ 286 h 830"/>
                <a:gd name="T28" fmla="*/ 4 w 274"/>
                <a:gd name="T29" fmla="*/ 326 h 830"/>
                <a:gd name="T30" fmla="*/ 34 w 274"/>
                <a:gd name="T31" fmla="*/ 408 h 830"/>
                <a:gd name="T32" fmla="*/ 47 w 274"/>
                <a:gd name="T33" fmla="*/ 410 h 830"/>
                <a:gd name="T34" fmla="*/ 63 w 274"/>
                <a:gd name="T35" fmla="*/ 452 h 830"/>
                <a:gd name="T36" fmla="*/ 69 w 274"/>
                <a:gd name="T37" fmla="*/ 590 h 830"/>
                <a:gd name="T38" fmla="*/ 55 w 274"/>
                <a:gd name="T39" fmla="*/ 736 h 830"/>
                <a:gd name="T40" fmla="*/ 62 w 274"/>
                <a:gd name="T41" fmla="*/ 777 h 830"/>
                <a:gd name="T42" fmla="*/ 44 w 274"/>
                <a:gd name="T43" fmla="*/ 813 h 830"/>
                <a:gd name="T44" fmla="*/ 85 w 274"/>
                <a:gd name="T45" fmla="*/ 823 h 830"/>
                <a:gd name="T46" fmla="*/ 96 w 274"/>
                <a:gd name="T47" fmla="*/ 802 h 830"/>
                <a:gd name="T48" fmla="*/ 103 w 274"/>
                <a:gd name="T49" fmla="*/ 778 h 830"/>
                <a:gd name="T50" fmla="*/ 110 w 274"/>
                <a:gd name="T51" fmla="*/ 754 h 830"/>
                <a:gd name="T52" fmla="*/ 115 w 274"/>
                <a:gd name="T53" fmla="*/ 695 h 830"/>
                <a:gd name="T54" fmla="*/ 124 w 274"/>
                <a:gd name="T55" fmla="*/ 620 h 830"/>
                <a:gd name="T56" fmla="*/ 149 w 274"/>
                <a:gd name="T57" fmla="*/ 478 h 830"/>
                <a:gd name="T58" fmla="*/ 163 w 274"/>
                <a:gd name="T59" fmla="*/ 502 h 830"/>
                <a:gd name="T60" fmla="*/ 179 w 274"/>
                <a:gd name="T61" fmla="*/ 556 h 830"/>
                <a:gd name="T62" fmla="*/ 184 w 274"/>
                <a:gd name="T63" fmla="*/ 731 h 830"/>
                <a:gd name="T64" fmla="*/ 197 w 274"/>
                <a:gd name="T65" fmla="*/ 783 h 830"/>
                <a:gd name="T66" fmla="*/ 194 w 274"/>
                <a:gd name="T67" fmla="*/ 801 h 830"/>
                <a:gd name="T68" fmla="*/ 209 w 274"/>
                <a:gd name="T69" fmla="*/ 807 h 830"/>
                <a:gd name="T70" fmla="*/ 235 w 274"/>
                <a:gd name="T71" fmla="*/ 828 h 830"/>
                <a:gd name="T72" fmla="*/ 240 w 274"/>
                <a:gd name="T73" fmla="*/ 789 h 830"/>
                <a:gd name="T74" fmla="*/ 240 w 274"/>
                <a:gd name="T75" fmla="*/ 758 h 830"/>
                <a:gd name="T76" fmla="*/ 243 w 274"/>
                <a:gd name="T77" fmla="*/ 711 h 830"/>
                <a:gd name="T78" fmla="*/ 236 w 274"/>
                <a:gd name="T79" fmla="*/ 599 h 830"/>
                <a:gd name="T80" fmla="*/ 246 w 274"/>
                <a:gd name="T81" fmla="*/ 443 h 830"/>
                <a:gd name="T82" fmla="*/ 256 w 274"/>
                <a:gd name="T83" fmla="*/ 390 h 830"/>
                <a:gd name="T84" fmla="*/ 270 w 274"/>
                <a:gd name="T85" fmla="*/ 337 h 830"/>
                <a:gd name="T86" fmla="*/ 65 w 274"/>
                <a:gd name="T87" fmla="*/ 353 h 830"/>
                <a:gd name="T88" fmla="*/ 59 w 274"/>
                <a:gd name="T89" fmla="*/ 367 h 830"/>
                <a:gd name="T90" fmla="*/ 53 w 274"/>
                <a:gd name="T91" fmla="*/ 336 h 830"/>
                <a:gd name="T92" fmla="*/ 54 w 274"/>
                <a:gd name="T93" fmla="*/ 305 h 830"/>
                <a:gd name="T94" fmla="*/ 53 w 274"/>
                <a:gd name="T95" fmla="*/ 271 h 830"/>
                <a:gd name="T96" fmla="*/ 65 w 274"/>
                <a:gd name="T97" fmla="*/ 266 h 830"/>
                <a:gd name="T98" fmla="*/ 69 w 274"/>
                <a:gd name="T99" fmla="*/ 303 h 830"/>
                <a:gd name="T100" fmla="*/ 233 w 274"/>
                <a:gd name="T101" fmla="*/ 304 h 830"/>
                <a:gd name="T102" fmla="*/ 229 w 274"/>
                <a:gd name="T103" fmla="*/ 347 h 830"/>
                <a:gd name="T104" fmla="*/ 226 w 274"/>
                <a:gd name="T105" fmla="*/ 336 h 830"/>
                <a:gd name="T106" fmla="*/ 229 w 274"/>
                <a:gd name="T107" fmla="*/ 277 h 830"/>
                <a:gd name="T108" fmla="*/ 233 w 274"/>
                <a:gd name="T109" fmla="*/ 304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4" h="830">
                  <a:moveTo>
                    <a:pt x="270" y="337"/>
                  </a:moveTo>
                  <a:cubicBezTo>
                    <a:pt x="274" y="327"/>
                    <a:pt x="273" y="314"/>
                    <a:pt x="273" y="306"/>
                  </a:cubicBezTo>
                  <a:cubicBezTo>
                    <a:pt x="272" y="298"/>
                    <a:pt x="271" y="294"/>
                    <a:pt x="272" y="283"/>
                  </a:cubicBezTo>
                  <a:cubicBezTo>
                    <a:pt x="272" y="272"/>
                    <a:pt x="267" y="237"/>
                    <a:pt x="266" y="224"/>
                  </a:cubicBezTo>
                  <a:cubicBezTo>
                    <a:pt x="266" y="211"/>
                    <a:pt x="256" y="165"/>
                    <a:pt x="254" y="159"/>
                  </a:cubicBezTo>
                  <a:cubicBezTo>
                    <a:pt x="252" y="152"/>
                    <a:pt x="252" y="145"/>
                    <a:pt x="242" y="143"/>
                  </a:cubicBezTo>
                  <a:cubicBezTo>
                    <a:pt x="233" y="141"/>
                    <a:pt x="189" y="122"/>
                    <a:pt x="184" y="121"/>
                  </a:cubicBezTo>
                  <a:cubicBezTo>
                    <a:pt x="179" y="119"/>
                    <a:pt x="175" y="114"/>
                    <a:pt x="175" y="114"/>
                  </a:cubicBezTo>
                  <a:cubicBezTo>
                    <a:pt x="169" y="107"/>
                    <a:pt x="173" y="100"/>
                    <a:pt x="174" y="96"/>
                  </a:cubicBezTo>
                  <a:cubicBezTo>
                    <a:pt x="174" y="93"/>
                    <a:pt x="177" y="85"/>
                    <a:pt x="180" y="86"/>
                  </a:cubicBezTo>
                  <a:cubicBezTo>
                    <a:pt x="184" y="87"/>
                    <a:pt x="190" y="72"/>
                    <a:pt x="191" y="64"/>
                  </a:cubicBezTo>
                  <a:cubicBezTo>
                    <a:pt x="192" y="57"/>
                    <a:pt x="182" y="63"/>
                    <a:pt x="181" y="61"/>
                  </a:cubicBezTo>
                  <a:cubicBezTo>
                    <a:pt x="180" y="60"/>
                    <a:pt x="183" y="51"/>
                    <a:pt x="183" y="51"/>
                  </a:cubicBezTo>
                  <a:cubicBezTo>
                    <a:pt x="184" y="46"/>
                    <a:pt x="189" y="34"/>
                    <a:pt x="181" y="20"/>
                  </a:cubicBezTo>
                  <a:cubicBezTo>
                    <a:pt x="168" y="0"/>
                    <a:pt x="140" y="0"/>
                    <a:pt x="140" y="0"/>
                  </a:cubicBezTo>
                  <a:cubicBezTo>
                    <a:pt x="113" y="2"/>
                    <a:pt x="105" y="29"/>
                    <a:pt x="104" y="39"/>
                  </a:cubicBezTo>
                  <a:cubicBezTo>
                    <a:pt x="102" y="49"/>
                    <a:pt x="106" y="63"/>
                    <a:pt x="105" y="62"/>
                  </a:cubicBezTo>
                  <a:cubicBezTo>
                    <a:pt x="105" y="61"/>
                    <a:pt x="103" y="59"/>
                    <a:pt x="101" y="61"/>
                  </a:cubicBezTo>
                  <a:cubicBezTo>
                    <a:pt x="98" y="64"/>
                    <a:pt x="101" y="72"/>
                    <a:pt x="104" y="80"/>
                  </a:cubicBezTo>
                  <a:cubicBezTo>
                    <a:pt x="106" y="89"/>
                    <a:pt x="112" y="87"/>
                    <a:pt x="112" y="88"/>
                  </a:cubicBezTo>
                  <a:cubicBezTo>
                    <a:pt x="112" y="90"/>
                    <a:pt x="113" y="97"/>
                    <a:pt x="115" y="105"/>
                  </a:cubicBezTo>
                  <a:cubicBezTo>
                    <a:pt x="115" y="110"/>
                    <a:pt x="115" y="112"/>
                    <a:pt x="114" y="114"/>
                  </a:cubicBezTo>
                  <a:cubicBezTo>
                    <a:pt x="111" y="120"/>
                    <a:pt x="89" y="134"/>
                    <a:pt x="77" y="141"/>
                  </a:cubicBezTo>
                  <a:cubicBezTo>
                    <a:pt x="64" y="147"/>
                    <a:pt x="43" y="154"/>
                    <a:pt x="38" y="156"/>
                  </a:cubicBezTo>
                  <a:cubicBezTo>
                    <a:pt x="34" y="159"/>
                    <a:pt x="33" y="176"/>
                    <a:pt x="30" y="190"/>
                  </a:cubicBezTo>
                  <a:cubicBezTo>
                    <a:pt x="27" y="204"/>
                    <a:pt x="23" y="215"/>
                    <a:pt x="20" y="225"/>
                  </a:cubicBezTo>
                  <a:cubicBezTo>
                    <a:pt x="17" y="235"/>
                    <a:pt x="9" y="266"/>
                    <a:pt x="8" y="273"/>
                  </a:cubicBezTo>
                  <a:cubicBezTo>
                    <a:pt x="7" y="281"/>
                    <a:pt x="5" y="281"/>
                    <a:pt x="2" y="286"/>
                  </a:cubicBezTo>
                  <a:cubicBezTo>
                    <a:pt x="0" y="291"/>
                    <a:pt x="2" y="300"/>
                    <a:pt x="3" y="305"/>
                  </a:cubicBezTo>
                  <a:cubicBezTo>
                    <a:pt x="3" y="309"/>
                    <a:pt x="4" y="316"/>
                    <a:pt x="4" y="326"/>
                  </a:cubicBezTo>
                  <a:cubicBezTo>
                    <a:pt x="5" y="335"/>
                    <a:pt x="13" y="354"/>
                    <a:pt x="20" y="370"/>
                  </a:cubicBezTo>
                  <a:cubicBezTo>
                    <a:pt x="27" y="387"/>
                    <a:pt x="31" y="403"/>
                    <a:pt x="34" y="408"/>
                  </a:cubicBezTo>
                  <a:cubicBezTo>
                    <a:pt x="36" y="414"/>
                    <a:pt x="44" y="408"/>
                    <a:pt x="44" y="408"/>
                  </a:cubicBezTo>
                  <a:cubicBezTo>
                    <a:pt x="44" y="408"/>
                    <a:pt x="44" y="408"/>
                    <a:pt x="47" y="410"/>
                  </a:cubicBezTo>
                  <a:cubicBezTo>
                    <a:pt x="49" y="413"/>
                    <a:pt x="51" y="410"/>
                    <a:pt x="52" y="421"/>
                  </a:cubicBezTo>
                  <a:cubicBezTo>
                    <a:pt x="53" y="432"/>
                    <a:pt x="58" y="443"/>
                    <a:pt x="63" y="452"/>
                  </a:cubicBezTo>
                  <a:cubicBezTo>
                    <a:pt x="68" y="460"/>
                    <a:pt x="66" y="491"/>
                    <a:pt x="65" y="508"/>
                  </a:cubicBezTo>
                  <a:cubicBezTo>
                    <a:pt x="65" y="526"/>
                    <a:pt x="68" y="570"/>
                    <a:pt x="69" y="590"/>
                  </a:cubicBezTo>
                  <a:cubicBezTo>
                    <a:pt x="71" y="611"/>
                    <a:pt x="59" y="652"/>
                    <a:pt x="56" y="674"/>
                  </a:cubicBezTo>
                  <a:cubicBezTo>
                    <a:pt x="53" y="695"/>
                    <a:pt x="53" y="723"/>
                    <a:pt x="55" y="736"/>
                  </a:cubicBezTo>
                  <a:cubicBezTo>
                    <a:pt x="58" y="749"/>
                    <a:pt x="57" y="750"/>
                    <a:pt x="56" y="756"/>
                  </a:cubicBezTo>
                  <a:cubicBezTo>
                    <a:pt x="56" y="762"/>
                    <a:pt x="60" y="772"/>
                    <a:pt x="62" y="777"/>
                  </a:cubicBezTo>
                  <a:cubicBezTo>
                    <a:pt x="65" y="782"/>
                    <a:pt x="59" y="788"/>
                    <a:pt x="55" y="795"/>
                  </a:cubicBezTo>
                  <a:cubicBezTo>
                    <a:pt x="50" y="802"/>
                    <a:pt x="46" y="805"/>
                    <a:pt x="44" y="813"/>
                  </a:cubicBezTo>
                  <a:cubicBezTo>
                    <a:pt x="43" y="820"/>
                    <a:pt x="46" y="827"/>
                    <a:pt x="54" y="828"/>
                  </a:cubicBezTo>
                  <a:cubicBezTo>
                    <a:pt x="63" y="830"/>
                    <a:pt x="73" y="828"/>
                    <a:pt x="85" y="823"/>
                  </a:cubicBezTo>
                  <a:cubicBezTo>
                    <a:pt x="97" y="819"/>
                    <a:pt x="92" y="803"/>
                    <a:pt x="92" y="803"/>
                  </a:cubicBezTo>
                  <a:cubicBezTo>
                    <a:pt x="96" y="802"/>
                    <a:pt x="96" y="802"/>
                    <a:pt x="96" y="802"/>
                  </a:cubicBezTo>
                  <a:cubicBezTo>
                    <a:pt x="103" y="798"/>
                    <a:pt x="103" y="798"/>
                    <a:pt x="103" y="798"/>
                  </a:cubicBezTo>
                  <a:cubicBezTo>
                    <a:pt x="103" y="798"/>
                    <a:pt x="103" y="783"/>
                    <a:pt x="103" y="778"/>
                  </a:cubicBezTo>
                  <a:cubicBezTo>
                    <a:pt x="102" y="772"/>
                    <a:pt x="104" y="770"/>
                    <a:pt x="107" y="770"/>
                  </a:cubicBezTo>
                  <a:cubicBezTo>
                    <a:pt x="110" y="769"/>
                    <a:pt x="109" y="761"/>
                    <a:pt x="110" y="754"/>
                  </a:cubicBezTo>
                  <a:cubicBezTo>
                    <a:pt x="110" y="747"/>
                    <a:pt x="113" y="733"/>
                    <a:pt x="115" y="722"/>
                  </a:cubicBezTo>
                  <a:cubicBezTo>
                    <a:pt x="116" y="712"/>
                    <a:pt x="116" y="702"/>
                    <a:pt x="115" y="695"/>
                  </a:cubicBezTo>
                  <a:cubicBezTo>
                    <a:pt x="115" y="689"/>
                    <a:pt x="114" y="683"/>
                    <a:pt x="119" y="672"/>
                  </a:cubicBezTo>
                  <a:cubicBezTo>
                    <a:pt x="124" y="661"/>
                    <a:pt x="122" y="634"/>
                    <a:pt x="124" y="620"/>
                  </a:cubicBezTo>
                  <a:cubicBezTo>
                    <a:pt x="125" y="605"/>
                    <a:pt x="134" y="524"/>
                    <a:pt x="135" y="515"/>
                  </a:cubicBezTo>
                  <a:cubicBezTo>
                    <a:pt x="135" y="505"/>
                    <a:pt x="149" y="478"/>
                    <a:pt x="149" y="478"/>
                  </a:cubicBezTo>
                  <a:cubicBezTo>
                    <a:pt x="149" y="478"/>
                    <a:pt x="152" y="480"/>
                    <a:pt x="153" y="483"/>
                  </a:cubicBezTo>
                  <a:cubicBezTo>
                    <a:pt x="153" y="487"/>
                    <a:pt x="161" y="494"/>
                    <a:pt x="163" y="502"/>
                  </a:cubicBezTo>
                  <a:cubicBezTo>
                    <a:pt x="166" y="509"/>
                    <a:pt x="167" y="521"/>
                    <a:pt x="172" y="531"/>
                  </a:cubicBezTo>
                  <a:cubicBezTo>
                    <a:pt x="177" y="542"/>
                    <a:pt x="179" y="556"/>
                    <a:pt x="179" y="556"/>
                  </a:cubicBezTo>
                  <a:cubicBezTo>
                    <a:pt x="182" y="573"/>
                    <a:pt x="178" y="636"/>
                    <a:pt x="178" y="658"/>
                  </a:cubicBezTo>
                  <a:cubicBezTo>
                    <a:pt x="178" y="679"/>
                    <a:pt x="181" y="723"/>
                    <a:pt x="184" y="731"/>
                  </a:cubicBezTo>
                  <a:cubicBezTo>
                    <a:pt x="187" y="739"/>
                    <a:pt x="187" y="763"/>
                    <a:pt x="187" y="770"/>
                  </a:cubicBezTo>
                  <a:cubicBezTo>
                    <a:pt x="188" y="777"/>
                    <a:pt x="196" y="781"/>
                    <a:pt x="197" y="783"/>
                  </a:cubicBezTo>
                  <a:cubicBezTo>
                    <a:pt x="198" y="785"/>
                    <a:pt x="197" y="788"/>
                    <a:pt x="196" y="788"/>
                  </a:cubicBezTo>
                  <a:cubicBezTo>
                    <a:pt x="194" y="789"/>
                    <a:pt x="194" y="801"/>
                    <a:pt x="194" y="801"/>
                  </a:cubicBezTo>
                  <a:cubicBezTo>
                    <a:pt x="205" y="808"/>
                    <a:pt x="205" y="808"/>
                    <a:pt x="205" y="808"/>
                  </a:cubicBezTo>
                  <a:cubicBezTo>
                    <a:pt x="205" y="808"/>
                    <a:pt x="207" y="806"/>
                    <a:pt x="209" y="807"/>
                  </a:cubicBezTo>
                  <a:cubicBezTo>
                    <a:pt x="210" y="807"/>
                    <a:pt x="212" y="813"/>
                    <a:pt x="211" y="818"/>
                  </a:cubicBezTo>
                  <a:cubicBezTo>
                    <a:pt x="211" y="823"/>
                    <a:pt x="225" y="827"/>
                    <a:pt x="235" y="828"/>
                  </a:cubicBezTo>
                  <a:cubicBezTo>
                    <a:pt x="244" y="829"/>
                    <a:pt x="255" y="827"/>
                    <a:pt x="258" y="821"/>
                  </a:cubicBezTo>
                  <a:cubicBezTo>
                    <a:pt x="261" y="815"/>
                    <a:pt x="242" y="793"/>
                    <a:pt x="240" y="789"/>
                  </a:cubicBezTo>
                  <a:cubicBezTo>
                    <a:pt x="238" y="785"/>
                    <a:pt x="237" y="776"/>
                    <a:pt x="237" y="770"/>
                  </a:cubicBezTo>
                  <a:cubicBezTo>
                    <a:pt x="237" y="765"/>
                    <a:pt x="238" y="762"/>
                    <a:pt x="240" y="758"/>
                  </a:cubicBezTo>
                  <a:cubicBezTo>
                    <a:pt x="242" y="754"/>
                    <a:pt x="246" y="750"/>
                    <a:pt x="245" y="744"/>
                  </a:cubicBezTo>
                  <a:cubicBezTo>
                    <a:pt x="244" y="738"/>
                    <a:pt x="243" y="723"/>
                    <a:pt x="243" y="711"/>
                  </a:cubicBezTo>
                  <a:cubicBezTo>
                    <a:pt x="243" y="699"/>
                    <a:pt x="241" y="676"/>
                    <a:pt x="238" y="658"/>
                  </a:cubicBezTo>
                  <a:cubicBezTo>
                    <a:pt x="236" y="640"/>
                    <a:pt x="236" y="617"/>
                    <a:pt x="236" y="599"/>
                  </a:cubicBezTo>
                  <a:cubicBezTo>
                    <a:pt x="235" y="581"/>
                    <a:pt x="239" y="500"/>
                    <a:pt x="240" y="488"/>
                  </a:cubicBezTo>
                  <a:cubicBezTo>
                    <a:pt x="242" y="475"/>
                    <a:pt x="243" y="451"/>
                    <a:pt x="246" y="443"/>
                  </a:cubicBezTo>
                  <a:cubicBezTo>
                    <a:pt x="248" y="436"/>
                    <a:pt x="257" y="419"/>
                    <a:pt x="259" y="414"/>
                  </a:cubicBezTo>
                  <a:cubicBezTo>
                    <a:pt x="262" y="409"/>
                    <a:pt x="257" y="394"/>
                    <a:pt x="256" y="390"/>
                  </a:cubicBezTo>
                  <a:cubicBezTo>
                    <a:pt x="255" y="386"/>
                    <a:pt x="256" y="382"/>
                    <a:pt x="260" y="374"/>
                  </a:cubicBezTo>
                  <a:cubicBezTo>
                    <a:pt x="263" y="367"/>
                    <a:pt x="266" y="347"/>
                    <a:pt x="270" y="337"/>
                  </a:cubicBezTo>
                  <a:close/>
                  <a:moveTo>
                    <a:pt x="79" y="331"/>
                  </a:moveTo>
                  <a:cubicBezTo>
                    <a:pt x="76" y="337"/>
                    <a:pt x="68" y="348"/>
                    <a:pt x="65" y="353"/>
                  </a:cubicBezTo>
                  <a:cubicBezTo>
                    <a:pt x="62" y="357"/>
                    <a:pt x="61" y="362"/>
                    <a:pt x="61" y="365"/>
                  </a:cubicBezTo>
                  <a:cubicBezTo>
                    <a:pt x="61" y="367"/>
                    <a:pt x="62" y="368"/>
                    <a:pt x="59" y="367"/>
                  </a:cubicBezTo>
                  <a:cubicBezTo>
                    <a:pt x="56" y="365"/>
                    <a:pt x="55" y="360"/>
                    <a:pt x="56" y="354"/>
                  </a:cubicBezTo>
                  <a:cubicBezTo>
                    <a:pt x="58" y="348"/>
                    <a:pt x="58" y="341"/>
                    <a:pt x="53" y="336"/>
                  </a:cubicBezTo>
                  <a:cubicBezTo>
                    <a:pt x="49" y="330"/>
                    <a:pt x="44" y="324"/>
                    <a:pt x="48" y="319"/>
                  </a:cubicBezTo>
                  <a:cubicBezTo>
                    <a:pt x="52" y="314"/>
                    <a:pt x="55" y="311"/>
                    <a:pt x="54" y="305"/>
                  </a:cubicBezTo>
                  <a:cubicBezTo>
                    <a:pt x="54" y="299"/>
                    <a:pt x="53" y="294"/>
                    <a:pt x="51" y="290"/>
                  </a:cubicBezTo>
                  <a:cubicBezTo>
                    <a:pt x="50" y="286"/>
                    <a:pt x="51" y="277"/>
                    <a:pt x="53" y="271"/>
                  </a:cubicBezTo>
                  <a:cubicBezTo>
                    <a:pt x="56" y="266"/>
                    <a:pt x="58" y="252"/>
                    <a:pt x="63" y="252"/>
                  </a:cubicBezTo>
                  <a:cubicBezTo>
                    <a:pt x="63" y="252"/>
                    <a:pt x="63" y="260"/>
                    <a:pt x="65" y="266"/>
                  </a:cubicBezTo>
                  <a:cubicBezTo>
                    <a:pt x="67" y="272"/>
                    <a:pt x="71" y="276"/>
                    <a:pt x="70" y="284"/>
                  </a:cubicBezTo>
                  <a:cubicBezTo>
                    <a:pt x="69" y="292"/>
                    <a:pt x="65" y="292"/>
                    <a:pt x="69" y="303"/>
                  </a:cubicBezTo>
                  <a:cubicBezTo>
                    <a:pt x="74" y="314"/>
                    <a:pt x="81" y="325"/>
                    <a:pt x="79" y="331"/>
                  </a:cubicBezTo>
                  <a:close/>
                  <a:moveTo>
                    <a:pt x="233" y="304"/>
                  </a:moveTo>
                  <a:cubicBezTo>
                    <a:pt x="233" y="317"/>
                    <a:pt x="233" y="313"/>
                    <a:pt x="231" y="321"/>
                  </a:cubicBezTo>
                  <a:cubicBezTo>
                    <a:pt x="230" y="329"/>
                    <a:pt x="230" y="340"/>
                    <a:pt x="229" y="347"/>
                  </a:cubicBezTo>
                  <a:cubicBezTo>
                    <a:pt x="229" y="354"/>
                    <a:pt x="227" y="356"/>
                    <a:pt x="226" y="353"/>
                  </a:cubicBezTo>
                  <a:cubicBezTo>
                    <a:pt x="225" y="351"/>
                    <a:pt x="225" y="345"/>
                    <a:pt x="226" y="336"/>
                  </a:cubicBezTo>
                  <a:cubicBezTo>
                    <a:pt x="227" y="328"/>
                    <a:pt x="227" y="319"/>
                    <a:pt x="228" y="309"/>
                  </a:cubicBezTo>
                  <a:cubicBezTo>
                    <a:pt x="229" y="300"/>
                    <a:pt x="229" y="277"/>
                    <a:pt x="229" y="277"/>
                  </a:cubicBezTo>
                  <a:cubicBezTo>
                    <a:pt x="230" y="271"/>
                    <a:pt x="232" y="274"/>
                    <a:pt x="233" y="281"/>
                  </a:cubicBezTo>
                  <a:cubicBezTo>
                    <a:pt x="234" y="288"/>
                    <a:pt x="234" y="291"/>
                    <a:pt x="233" y="3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5" y="1541"/>
              <a:ext cx="182" cy="625"/>
            </a:xfrm>
            <a:custGeom>
              <a:avLst/>
              <a:gdLst>
                <a:gd name="T0" fmla="*/ 76 w 76"/>
                <a:gd name="T1" fmla="*/ 251 h 264"/>
                <a:gd name="T2" fmla="*/ 25 w 76"/>
                <a:gd name="T3" fmla="*/ 256 h 264"/>
                <a:gd name="T4" fmla="*/ 28 w 76"/>
                <a:gd name="T5" fmla="*/ 233 h 264"/>
                <a:gd name="T6" fmla="*/ 26 w 76"/>
                <a:gd name="T7" fmla="*/ 157 h 264"/>
                <a:gd name="T8" fmla="*/ 12 w 76"/>
                <a:gd name="T9" fmla="*/ 76 h 264"/>
                <a:gd name="T10" fmla="*/ 0 w 76"/>
                <a:gd name="T11" fmla="*/ 5 h 264"/>
                <a:gd name="T12" fmla="*/ 2 w 76"/>
                <a:gd name="T13" fmla="*/ 0 h 264"/>
                <a:gd name="T14" fmla="*/ 35 w 76"/>
                <a:gd name="T15" fmla="*/ 26 h 264"/>
                <a:gd name="T16" fmla="*/ 60 w 76"/>
                <a:gd name="T17" fmla="*/ 0 h 264"/>
                <a:gd name="T18" fmla="*/ 62 w 76"/>
                <a:gd name="T19" fmla="*/ 3 h 264"/>
                <a:gd name="T20" fmla="*/ 65 w 76"/>
                <a:gd name="T21" fmla="*/ 15 h 264"/>
                <a:gd name="T22" fmla="*/ 69 w 76"/>
                <a:gd name="T23" fmla="*/ 29 h 264"/>
                <a:gd name="T24" fmla="*/ 71 w 76"/>
                <a:gd name="T25" fmla="*/ 69 h 264"/>
                <a:gd name="T26" fmla="*/ 70 w 76"/>
                <a:gd name="T27" fmla="*/ 136 h 264"/>
                <a:gd name="T28" fmla="*/ 72 w 76"/>
                <a:gd name="T29" fmla="*/ 193 h 264"/>
                <a:gd name="T30" fmla="*/ 76 w 76"/>
                <a:gd name="T31" fmla="*/ 25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" h="264">
                  <a:moveTo>
                    <a:pt x="76" y="251"/>
                  </a:moveTo>
                  <a:cubicBezTo>
                    <a:pt x="76" y="251"/>
                    <a:pt x="44" y="264"/>
                    <a:pt x="25" y="256"/>
                  </a:cubicBezTo>
                  <a:cubicBezTo>
                    <a:pt x="25" y="256"/>
                    <a:pt x="26" y="248"/>
                    <a:pt x="28" y="233"/>
                  </a:cubicBezTo>
                  <a:cubicBezTo>
                    <a:pt x="30" y="217"/>
                    <a:pt x="28" y="178"/>
                    <a:pt x="26" y="157"/>
                  </a:cubicBezTo>
                  <a:cubicBezTo>
                    <a:pt x="23" y="135"/>
                    <a:pt x="15" y="94"/>
                    <a:pt x="12" y="76"/>
                  </a:cubicBezTo>
                  <a:cubicBezTo>
                    <a:pt x="9" y="59"/>
                    <a:pt x="0" y="5"/>
                    <a:pt x="0" y="5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0" y="30"/>
                    <a:pt x="35" y="26"/>
                  </a:cubicBezTo>
                  <a:cubicBezTo>
                    <a:pt x="40" y="23"/>
                    <a:pt x="60" y="0"/>
                    <a:pt x="60" y="0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3"/>
                    <a:pt x="63" y="8"/>
                    <a:pt x="65" y="15"/>
                  </a:cubicBezTo>
                  <a:cubicBezTo>
                    <a:pt x="67" y="20"/>
                    <a:pt x="68" y="25"/>
                    <a:pt x="69" y="29"/>
                  </a:cubicBezTo>
                  <a:cubicBezTo>
                    <a:pt x="70" y="38"/>
                    <a:pt x="73" y="56"/>
                    <a:pt x="71" y="69"/>
                  </a:cubicBezTo>
                  <a:cubicBezTo>
                    <a:pt x="69" y="83"/>
                    <a:pt x="72" y="111"/>
                    <a:pt x="70" y="136"/>
                  </a:cubicBezTo>
                  <a:cubicBezTo>
                    <a:pt x="69" y="160"/>
                    <a:pt x="72" y="176"/>
                    <a:pt x="72" y="193"/>
                  </a:cubicBezTo>
                  <a:cubicBezTo>
                    <a:pt x="73" y="211"/>
                    <a:pt x="76" y="251"/>
                    <a:pt x="76" y="251"/>
                  </a:cubicBezTo>
                  <a:close/>
                </a:path>
              </a:pathLst>
            </a:custGeom>
            <a:solidFill>
              <a:schemeClr val="bg1"/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出自【趣你的PPT】(微信:qunideppt)：最优质的PPT资源库"/>
          <p:cNvSpPr/>
          <p:nvPr/>
        </p:nvSpPr>
        <p:spPr>
          <a:xfrm>
            <a:off x="5593424" y="2510953"/>
            <a:ext cx="126543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400" spc="-300">
                <a:solidFill>
                  <a:schemeClr val="bg2">
                    <a:lumMod val="25000"/>
                  </a:schemeClr>
                </a:solidFill>
                <a:latin typeface="Roboto Bk" pitchFamily="2" charset="0"/>
                <a:ea typeface="Roboto Bk" pitchFamily="2" charset="0"/>
              </a:rPr>
              <a:t>01</a:t>
            </a:r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>
            <a:off x="5593424" y="3271572"/>
            <a:ext cx="126543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400" spc="-300">
                <a:solidFill>
                  <a:schemeClr val="bg1"/>
                </a:solidFill>
                <a:latin typeface="Roboto Bk" pitchFamily="2" charset="0"/>
                <a:ea typeface="Roboto Bk" pitchFamily="2" charset="0"/>
              </a:rPr>
              <a:t>02</a:t>
            </a:r>
          </a:p>
        </p:txBody>
      </p:sp>
      <p:sp>
        <p:nvSpPr>
          <p:cNvPr id="64" name="出自【趣你的PPT】(微信:qunideppt)：最优质的PPT资源库"/>
          <p:cNvSpPr/>
          <p:nvPr/>
        </p:nvSpPr>
        <p:spPr>
          <a:xfrm>
            <a:off x="5588394" y="4053936"/>
            <a:ext cx="126543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400" spc="-300">
                <a:solidFill>
                  <a:schemeClr val="bg2">
                    <a:lumMod val="25000"/>
                  </a:schemeClr>
                </a:solidFill>
                <a:latin typeface="Roboto Bk" pitchFamily="2" charset="0"/>
                <a:ea typeface="Roboto Bk" pitchFamily="2" charset="0"/>
              </a:rPr>
              <a:t>03</a:t>
            </a:r>
          </a:p>
        </p:txBody>
      </p:sp>
      <p:sp>
        <p:nvSpPr>
          <p:cNvPr id="65" name="出自【趣你的PPT】(微信:qunideppt)：最优质的PPT资源库"/>
          <p:cNvSpPr/>
          <p:nvPr/>
        </p:nvSpPr>
        <p:spPr>
          <a:xfrm>
            <a:off x="5588394" y="4831365"/>
            <a:ext cx="126543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400" spc="-300">
                <a:solidFill>
                  <a:schemeClr val="bg1"/>
                </a:solidFill>
                <a:latin typeface="Roboto Bk" pitchFamily="2" charset="0"/>
                <a:ea typeface="Roboto Bk" pitchFamily="2" charset="0"/>
              </a:rPr>
              <a:t>04</a:t>
            </a:r>
          </a:p>
        </p:txBody>
      </p:sp>
      <p:cxnSp>
        <p:nvCxnSpPr>
          <p:cNvPr id="66" name="出自【趣你的PPT】(微信:qunideppt)：最优质的PPT资源库"/>
          <p:cNvCxnSpPr/>
          <p:nvPr/>
        </p:nvCxnSpPr>
        <p:spPr>
          <a:xfrm>
            <a:off x="6735643" y="2435064"/>
            <a:ext cx="0" cy="33740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出自【趣你的PPT】(微信:qunideppt)：最优质的PPT资源库"/>
          <p:cNvSpPr txBox="1"/>
          <p:nvPr/>
        </p:nvSpPr>
        <p:spPr>
          <a:xfrm>
            <a:off x="755201" y="302192"/>
            <a:ext cx="233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研究思路</a:t>
            </a: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019017" y="2701304"/>
            <a:ext cx="318225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7019017" y="3480615"/>
            <a:ext cx="318225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7019017" y="4255503"/>
            <a:ext cx="318225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7019017" y="5039236"/>
            <a:ext cx="318225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5285628" y="760470"/>
            <a:ext cx="1620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研究思路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3070442" y="1167040"/>
            <a:ext cx="6051117" cy="5588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，快来加入我们。，本模版所有图形线条及其相应素材均可自由编辑、改色、替换。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552098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/>
          <p:nvPr/>
        </p:nvSpPr>
        <p:spPr>
          <a:xfrm>
            <a:off x="876300" y="2050231"/>
            <a:ext cx="6343880" cy="222118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出自【趣你的PPT】(微信:qunideppt)：最优质的PPT资源库" descr="E:\Envato\WebPage Present\applecinemaleds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00" y="1748814"/>
            <a:ext cx="3961448" cy="3360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出自【趣你的PPT】(微信:qunideppt)：最优质的PPT资源库"/>
          <p:cNvSpPr/>
          <p:nvPr/>
        </p:nvSpPr>
        <p:spPr>
          <a:xfrm>
            <a:off x="3213359" y="2643760"/>
            <a:ext cx="3678697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1204424" y="2994625"/>
            <a:ext cx="1586433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研究方案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8" name="出自【趣你的PPT】(微信:qunideppt)：最优质的PPT资源库"/>
          <p:cNvCxnSpPr/>
          <p:nvPr/>
        </p:nvCxnSpPr>
        <p:spPr>
          <a:xfrm>
            <a:off x="2897333" y="2617259"/>
            <a:ext cx="0" cy="108713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703" y="1966497"/>
            <a:ext cx="3507397" cy="2214978"/>
          </a:xfrm>
          <a:prstGeom prst="rect">
            <a:avLst/>
          </a:prstGeom>
        </p:spPr>
      </p:pic>
      <p:sp>
        <p:nvSpPr>
          <p:cNvPr id="11" name="出自【趣你的PPT】(微信:qunideppt)：最优质的PPT资源库"/>
          <p:cNvSpPr txBox="1"/>
          <p:nvPr/>
        </p:nvSpPr>
        <p:spPr>
          <a:xfrm>
            <a:off x="755201" y="302192"/>
            <a:ext cx="233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3199071" y="3243835"/>
            <a:ext cx="3678697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4767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1953838" y="2128695"/>
            <a:ext cx="3449310" cy="3449309"/>
            <a:chOff x="8068790" y="446859"/>
            <a:chExt cx="2542061" cy="2542060"/>
          </a:xfrm>
        </p:grpSpPr>
        <p:pic>
          <p:nvPicPr>
            <p:cNvPr id="29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lum bright="-20000"/>
            </a:blip>
            <a:stretch>
              <a:fillRect/>
            </a:stretch>
          </p:blipFill>
          <p:spPr>
            <a:xfrm>
              <a:off x="8082436" y="508630"/>
              <a:ext cx="2528415" cy="2468782"/>
            </a:xfrm>
            <a:prstGeom prst="rect">
              <a:avLst/>
            </a:prstGeom>
            <a:effectLst/>
          </p:spPr>
        </p:pic>
        <p:sp>
          <p:nvSpPr>
            <p:cNvPr id="30" name="出自【趣你的PPT】(微信:qunideppt)：最优质的PPT资源库"/>
            <p:cNvSpPr/>
            <p:nvPr/>
          </p:nvSpPr>
          <p:spPr>
            <a:xfrm>
              <a:off x="8068790" y="446859"/>
              <a:ext cx="2542060" cy="2542060"/>
            </a:xfrm>
            <a:prstGeom prst="ellipse">
              <a:avLst/>
            </a:prstGeom>
            <a:noFill/>
            <a:ln w="57150" cap="rnd" cmpd="sng" algn="ctr">
              <a:solidFill>
                <a:srgbClr val="A29F9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lt-L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</a:endParaRPr>
            </a:p>
          </p:txBody>
        </p:sp>
      </p:grpSp>
      <p:sp>
        <p:nvSpPr>
          <p:cNvPr id="32" name="出自【趣你的PPT】(微信:qunideppt)：最优质的PPT资源库"/>
          <p:cNvSpPr/>
          <p:nvPr/>
        </p:nvSpPr>
        <p:spPr>
          <a:xfrm>
            <a:off x="6035864" y="1536175"/>
            <a:ext cx="1172112" cy="1172112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5989202" y="1737510"/>
            <a:ext cx="12654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spc="-300">
                <a:solidFill>
                  <a:schemeClr val="bg1"/>
                </a:solidFill>
                <a:latin typeface="Roboto Bk" pitchFamily="2" charset="0"/>
                <a:ea typeface="Roboto Bk" pitchFamily="2" charset="0"/>
              </a:rPr>
              <a:t>01</a:t>
            </a: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6035864" y="4569519"/>
            <a:ext cx="1172112" cy="1172112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5989202" y="4770854"/>
            <a:ext cx="12654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spc="-300">
                <a:solidFill>
                  <a:schemeClr val="bg1"/>
                </a:solidFill>
                <a:latin typeface="Roboto Bk" pitchFamily="2" charset="0"/>
                <a:ea typeface="Roboto Bk" pitchFamily="2" charset="0"/>
              </a:rPr>
              <a:t>03</a:t>
            </a: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6035864" y="3074278"/>
            <a:ext cx="1172112" cy="1172112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5989202" y="3275613"/>
            <a:ext cx="12654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spc="-300">
                <a:solidFill>
                  <a:schemeClr val="bg1"/>
                </a:solidFill>
                <a:latin typeface="Roboto Bk" pitchFamily="2" charset="0"/>
                <a:ea typeface="Roboto Bk" pitchFamily="2" charset="0"/>
              </a:rPr>
              <a:t>02</a:t>
            </a:r>
          </a:p>
        </p:txBody>
      </p:sp>
      <p:grpSp>
        <p:nvGrpSpPr>
          <p:cNvPr id="59" name="Group 27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1367783" y="1615750"/>
            <a:ext cx="1277009" cy="4271527"/>
            <a:chOff x="5028" y="923"/>
            <a:chExt cx="574" cy="1920"/>
          </a:xfrm>
        </p:grpSpPr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28" y="923"/>
              <a:ext cx="574" cy="1920"/>
            </a:xfrm>
            <a:custGeom>
              <a:avLst/>
              <a:gdLst>
                <a:gd name="T0" fmla="*/ 134 w 240"/>
                <a:gd name="T1" fmla="*/ 718 h 810"/>
                <a:gd name="T2" fmla="*/ 130 w 240"/>
                <a:gd name="T3" fmla="*/ 766 h 810"/>
                <a:gd name="T4" fmla="*/ 93 w 240"/>
                <a:gd name="T5" fmla="*/ 764 h 810"/>
                <a:gd name="T6" fmla="*/ 9 w 240"/>
                <a:gd name="T7" fmla="*/ 771 h 810"/>
                <a:gd name="T8" fmla="*/ 52 w 240"/>
                <a:gd name="T9" fmla="*/ 750 h 810"/>
                <a:gd name="T10" fmla="*/ 66 w 240"/>
                <a:gd name="T11" fmla="*/ 712 h 810"/>
                <a:gd name="T12" fmla="*/ 69 w 240"/>
                <a:gd name="T13" fmla="*/ 634 h 810"/>
                <a:gd name="T14" fmla="*/ 57 w 240"/>
                <a:gd name="T15" fmla="*/ 505 h 810"/>
                <a:gd name="T16" fmla="*/ 52 w 240"/>
                <a:gd name="T17" fmla="*/ 440 h 810"/>
                <a:gd name="T18" fmla="*/ 49 w 240"/>
                <a:gd name="T19" fmla="*/ 363 h 810"/>
                <a:gd name="T20" fmla="*/ 39 w 240"/>
                <a:gd name="T21" fmla="*/ 309 h 810"/>
                <a:gd name="T22" fmla="*/ 2 w 240"/>
                <a:gd name="T23" fmla="*/ 282 h 810"/>
                <a:gd name="T24" fmla="*/ 20 w 240"/>
                <a:gd name="T25" fmla="*/ 214 h 810"/>
                <a:gd name="T26" fmla="*/ 61 w 240"/>
                <a:gd name="T27" fmla="*/ 140 h 810"/>
                <a:gd name="T28" fmla="*/ 104 w 240"/>
                <a:gd name="T29" fmla="*/ 109 h 810"/>
                <a:gd name="T30" fmla="*/ 101 w 240"/>
                <a:gd name="T31" fmla="*/ 80 h 810"/>
                <a:gd name="T32" fmla="*/ 173 w 240"/>
                <a:gd name="T33" fmla="*/ 37 h 810"/>
                <a:gd name="T34" fmla="*/ 162 w 240"/>
                <a:gd name="T35" fmla="*/ 106 h 810"/>
                <a:gd name="T36" fmla="*/ 233 w 240"/>
                <a:gd name="T37" fmla="*/ 172 h 810"/>
                <a:gd name="T38" fmla="*/ 198 w 240"/>
                <a:gd name="T39" fmla="*/ 274 h 810"/>
                <a:gd name="T40" fmla="*/ 213 w 240"/>
                <a:gd name="T41" fmla="*/ 412 h 810"/>
                <a:gd name="T42" fmla="*/ 210 w 240"/>
                <a:gd name="T43" fmla="*/ 439 h 810"/>
                <a:gd name="T44" fmla="*/ 222 w 240"/>
                <a:gd name="T45" fmla="*/ 539 h 810"/>
                <a:gd name="T46" fmla="*/ 221 w 240"/>
                <a:gd name="T47" fmla="*/ 703 h 810"/>
                <a:gd name="T48" fmla="*/ 224 w 240"/>
                <a:gd name="T49" fmla="*/ 765 h 810"/>
                <a:gd name="T50" fmla="*/ 225 w 240"/>
                <a:gd name="T51" fmla="*/ 789 h 810"/>
                <a:gd name="T52" fmla="*/ 201 w 240"/>
                <a:gd name="T53" fmla="*/ 793 h 810"/>
                <a:gd name="T54" fmla="*/ 136 w 240"/>
                <a:gd name="T55" fmla="*/ 807 h 810"/>
                <a:gd name="T56" fmla="*/ 149 w 240"/>
                <a:gd name="T57" fmla="*/ 777 h 810"/>
                <a:gd name="T58" fmla="*/ 157 w 240"/>
                <a:gd name="T59" fmla="*/ 711 h 810"/>
                <a:gd name="T60" fmla="*/ 147 w 240"/>
                <a:gd name="T61" fmla="*/ 530 h 810"/>
                <a:gd name="T62" fmla="*/ 141 w 240"/>
                <a:gd name="T63" fmla="*/ 493 h 810"/>
                <a:gd name="T64" fmla="*/ 137 w 240"/>
                <a:gd name="T65" fmla="*/ 573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0" h="810">
                  <a:moveTo>
                    <a:pt x="132" y="663"/>
                  </a:moveTo>
                  <a:cubicBezTo>
                    <a:pt x="132" y="663"/>
                    <a:pt x="134" y="707"/>
                    <a:pt x="134" y="718"/>
                  </a:cubicBezTo>
                  <a:cubicBezTo>
                    <a:pt x="134" y="729"/>
                    <a:pt x="135" y="745"/>
                    <a:pt x="133" y="747"/>
                  </a:cubicBezTo>
                  <a:cubicBezTo>
                    <a:pt x="131" y="749"/>
                    <a:pt x="137" y="764"/>
                    <a:pt x="130" y="766"/>
                  </a:cubicBezTo>
                  <a:cubicBezTo>
                    <a:pt x="123" y="768"/>
                    <a:pt x="105" y="770"/>
                    <a:pt x="102" y="767"/>
                  </a:cubicBezTo>
                  <a:cubicBezTo>
                    <a:pt x="99" y="764"/>
                    <a:pt x="98" y="760"/>
                    <a:pt x="93" y="764"/>
                  </a:cubicBezTo>
                  <a:cubicBezTo>
                    <a:pt x="88" y="767"/>
                    <a:pt x="70" y="777"/>
                    <a:pt x="46" y="777"/>
                  </a:cubicBezTo>
                  <a:cubicBezTo>
                    <a:pt x="21" y="777"/>
                    <a:pt x="14" y="773"/>
                    <a:pt x="9" y="771"/>
                  </a:cubicBezTo>
                  <a:cubicBezTo>
                    <a:pt x="4" y="769"/>
                    <a:pt x="8" y="759"/>
                    <a:pt x="13" y="759"/>
                  </a:cubicBezTo>
                  <a:cubicBezTo>
                    <a:pt x="18" y="759"/>
                    <a:pt x="41" y="759"/>
                    <a:pt x="52" y="750"/>
                  </a:cubicBezTo>
                  <a:cubicBezTo>
                    <a:pt x="63" y="741"/>
                    <a:pt x="63" y="729"/>
                    <a:pt x="66" y="727"/>
                  </a:cubicBezTo>
                  <a:cubicBezTo>
                    <a:pt x="70" y="724"/>
                    <a:pt x="66" y="723"/>
                    <a:pt x="66" y="712"/>
                  </a:cubicBezTo>
                  <a:cubicBezTo>
                    <a:pt x="66" y="700"/>
                    <a:pt x="69" y="680"/>
                    <a:pt x="71" y="674"/>
                  </a:cubicBezTo>
                  <a:cubicBezTo>
                    <a:pt x="72" y="667"/>
                    <a:pt x="69" y="645"/>
                    <a:pt x="69" y="634"/>
                  </a:cubicBezTo>
                  <a:cubicBezTo>
                    <a:pt x="69" y="622"/>
                    <a:pt x="67" y="582"/>
                    <a:pt x="66" y="564"/>
                  </a:cubicBezTo>
                  <a:cubicBezTo>
                    <a:pt x="66" y="546"/>
                    <a:pt x="60" y="525"/>
                    <a:pt x="57" y="505"/>
                  </a:cubicBezTo>
                  <a:cubicBezTo>
                    <a:pt x="55" y="485"/>
                    <a:pt x="52" y="466"/>
                    <a:pt x="52" y="456"/>
                  </a:cubicBezTo>
                  <a:cubicBezTo>
                    <a:pt x="52" y="446"/>
                    <a:pt x="52" y="440"/>
                    <a:pt x="52" y="440"/>
                  </a:cubicBezTo>
                  <a:cubicBezTo>
                    <a:pt x="52" y="440"/>
                    <a:pt x="48" y="438"/>
                    <a:pt x="48" y="433"/>
                  </a:cubicBezTo>
                  <a:cubicBezTo>
                    <a:pt x="48" y="428"/>
                    <a:pt x="48" y="384"/>
                    <a:pt x="49" y="363"/>
                  </a:cubicBezTo>
                  <a:cubicBezTo>
                    <a:pt x="50" y="342"/>
                    <a:pt x="54" y="318"/>
                    <a:pt x="54" y="317"/>
                  </a:cubicBezTo>
                  <a:cubicBezTo>
                    <a:pt x="54" y="315"/>
                    <a:pt x="44" y="311"/>
                    <a:pt x="39" y="309"/>
                  </a:cubicBezTo>
                  <a:cubicBezTo>
                    <a:pt x="34" y="307"/>
                    <a:pt x="19" y="307"/>
                    <a:pt x="15" y="305"/>
                  </a:cubicBezTo>
                  <a:cubicBezTo>
                    <a:pt x="11" y="304"/>
                    <a:pt x="4" y="296"/>
                    <a:pt x="2" y="282"/>
                  </a:cubicBezTo>
                  <a:cubicBezTo>
                    <a:pt x="1" y="268"/>
                    <a:pt x="0" y="257"/>
                    <a:pt x="4" y="250"/>
                  </a:cubicBezTo>
                  <a:cubicBezTo>
                    <a:pt x="7" y="242"/>
                    <a:pt x="14" y="231"/>
                    <a:pt x="20" y="214"/>
                  </a:cubicBezTo>
                  <a:cubicBezTo>
                    <a:pt x="26" y="197"/>
                    <a:pt x="24" y="185"/>
                    <a:pt x="29" y="174"/>
                  </a:cubicBezTo>
                  <a:cubicBezTo>
                    <a:pt x="33" y="162"/>
                    <a:pt x="36" y="150"/>
                    <a:pt x="61" y="140"/>
                  </a:cubicBezTo>
                  <a:cubicBezTo>
                    <a:pt x="87" y="130"/>
                    <a:pt x="101" y="123"/>
                    <a:pt x="101" y="123"/>
                  </a:cubicBezTo>
                  <a:cubicBezTo>
                    <a:pt x="101" y="123"/>
                    <a:pt x="102" y="111"/>
                    <a:pt x="104" y="109"/>
                  </a:cubicBezTo>
                  <a:cubicBezTo>
                    <a:pt x="106" y="108"/>
                    <a:pt x="108" y="104"/>
                    <a:pt x="106" y="98"/>
                  </a:cubicBezTo>
                  <a:cubicBezTo>
                    <a:pt x="103" y="92"/>
                    <a:pt x="101" y="84"/>
                    <a:pt x="101" y="80"/>
                  </a:cubicBezTo>
                  <a:cubicBezTo>
                    <a:pt x="101" y="77"/>
                    <a:pt x="70" y="2"/>
                    <a:pt x="123" y="1"/>
                  </a:cubicBezTo>
                  <a:cubicBezTo>
                    <a:pt x="176" y="0"/>
                    <a:pt x="173" y="28"/>
                    <a:pt x="173" y="37"/>
                  </a:cubicBezTo>
                  <a:cubicBezTo>
                    <a:pt x="173" y="45"/>
                    <a:pt x="167" y="72"/>
                    <a:pt x="164" y="82"/>
                  </a:cubicBezTo>
                  <a:cubicBezTo>
                    <a:pt x="162" y="91"/>
                    <a:pt x="160" y="102"/>
                    <a:pt x="162" y="106"/>
                  </a:cubicBezTo>
                  <a:cubicBezTo>
                    <a:pt x="165" y="109"/>
                    <a:pt x="170" y="116"/>
                    <a:pt x="193" y="129"/>
                  </a:cubicBezTo>
                  <a:cubicBezTo>
                    <a:pt x="215" y="141"/>
                    <a:pt x="240" y="143"/>
                    <a:pt x="233" y="172"/>
                  </a:cubicBezTo>
                  <a:cubicBezTo>
                    <a:pt x="227" y="201"/>
                    <a:pt x="221" y="216"/>
                    <a:pt x="214" y="236"/>
                  </a:cubicBezTo>
                  <a:cubicBezTo>
                    <a:pt x="206" y="256"/>
                    <a:pt x="198" y="264"/>
                    <a:pt x="198" y="274"/>
                  </a:cubicBezTo>
                  <a:cubicBezTo>
                    <a:pt x="197" y="284"/>
                    <a:pt x="203" y="324"/>
                    <a:pt x="206" y="345"/>
                  </a:cubicBezTo>
                  <a:cubicBezTo>
                    <a:pt x="209" y="366"/>
                    <a:pt x="213" y="398"/>
                    <a:pt x="213" y="412"/>
                  </a:cubicBezTo>
                  <a:cubicBezTo>
                    <a:pt x="214" y="426"/>
                    <a:pt x="217" y="430"/>
                    <a:pt x="213" y="433"/>
                  </a:cubicBezTo>
                  <a:cubicBezTo>
                    <a:pt x="209" y="435"/>
                    <a:pt x="210" y="435"/>
                    <a:pt x="210" y="439"/>
                  </a:cubicBezTo>
                  <a:cubicBezTo>
                    <a:pt x="210" y="443"/>
                    <a:pt x="218" y="491"/>
                    <a:pt x="218" y="504"/>
                  </a:cubicBezTo>
                  <a:cubicBezTo>
                    <a:pt x="218" y="518"/>
                    <a:pt x="220" y="527"/>
                    <a:pt x="222" y="539"/>
                  </a:cubicBezTo>
                  <a:cubicBezTo>
                    <a:pt x="223" y="551"/>
                    <a:pt x="230" y="600"/>
                    <a:pt x="231" y="622"/>
                  </a:cubicBezTo>
                  <a:cubicBezTo>
                    <a:pt x="231" y="644"/>
                    <a:pt x="227" y="687"/>
                    <a:pt x="221" y="703"/>
                  </a:cubicBezTo>
                  <a:cubicBezTo>
                    <a:pt x="216" y="719"/>
                    <a:pt x="216" y="732"/>
                    <a:pt x="218" y="738"/>
                  </a:cubicBezTo>
                  <a:cubicBezTo>
                    <a:pt x="219" y="745"/>
                    <a:pt x="224" y="757"/>
                    <a:pt x="224" y="765"/>
                  </a:cubicBezTo>
                  <a:cubicBezTo>
                    <a:pt x="224" y="773"/>
                    <a:pt x="226" y="780"/>
                    <a:pt x="226" y="780"/>
                  </a:cubicBezTo>
                  <a:cubicBezTo>
                    <a:pt x="226" y="780"/>
                    <a:pt x="227" y="787"/>
                    <a:pt x="225" y="789"/>
                  </a:cubicBezTo>
                  <a:cubicBezTo>
                    <a:pt x="224" y="790"/>
                    <a:pt x="208" y="796"/>
                    <a:pt x="207" y="795"/>
                  </a:cubicBezTo>
                  <a:cubicBezTo>
                    <a:pt x="206" y="794"/>
                    <a:pt x="204" y="789"/>
                    <a:pt x="201" y="793"/>
                  </a:cubicBezTo>
                  <a:cubicBezTo>
                    <a:pt x="199" y="798"/>
                    <a:pt x="187" y="806"/>
                    <a:pt x="177" y="808"/>
                  </a:cubicBezTo>
                  <a:cubicBezTo>
                    <a:pt x="168" y="809"/>
                    <a:pt x="148" y="810"/>
                    <a:pt x="136" y="807"/>
                  </a:cubicBezTo>
                  <a:cubicBezTo>
                    <a:pt x="124" y="804"/>
                    <a:pt x="112" y="801"/>
                    <a:pt x="119" y="791"/>
                  </a:cubicBezTo>
                  <a:cubicBezTo>
                    <a:pt x="127" y="781"/>
                    <a:pt x="138" y="786"/>
                    <a:pt x="149" y="777"/>
                  </a:cubicBezTo>
                  <a:cubicBezTo>
                    <a:pt x="160" y="767"/>
                    <a:pt x="160" y="762"/>
                    <a:pt x="159" y="756"/>
                  </a:cubicBezTo>
                  <a:cubicBezTo>
                    <a:pt x="157" y="749"/>
                    <a:pt x="157" y="718"/>
                    <a:pt x="157" y="711"/>
                  </a:cubicBezTo>
                  <a:cubicBezTo>
                    <a:pt x="157" y="704"/>
                    <a:pt x="151" y="619"/>
                    <a:pt x="151" y="605"/>
                  </a:cubicBezTo>
                  <a:cubicBezTo>
                    <a:pt x="151" y="591"/>
                    <a:pt x="147" y="542"/>
                    <a:pt x="147" y="530"/>
                  </a:cubicBezTo>
                  <a:cubicBezTo>
                    <a:pt x="147" y="518"/>
                    <a:pt x="146" y="508"/>
                    <a:pt x="144" y="502"/>
                  </a:cubicBezTo>
                  <a:cubicBezTo>
                    <a:pt x="142" y="497"/>
                    <a:pt x="141" y="493"/>
                    <a:pt x="141" y="493"/>
                  </a:cubicBezTo>
                  <a:cubicBezTo>
                    <a:pt x="141" y="493"/>
                    <a:pt x="141" y="506"/>
                    <a:pt x="141" y="517"/>
                  </a:cubicBezTo>
                  <a:cubicBezTo>
                    <a:pt x="141" y="528"/>
                    <a:pt x="140" y="542"/>
                    <a:pt x="137" y="573"/>
                  </a:cubicBezTo>
                  <a:cubicBezTo>
                    <a:pt x="135" y="603"/>
                    <a:pt x="132" y="641"/>
                    <a:pt x="132" y="663"/>
                  </a:cubicBezTo>
                  <a:close/>
                </a:path>
              </a:pathLst>
            </a:custGeom>
            <a:solidFill>
              <a:srgbClr val="76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5" y="1167"/>
              <a:ext cx="172" cy="242"/>
            </a:xfrm>
            <a:custGeom>
              <a:avLst/>
              <a:gdLst>
                <a:gd name="T0" fmla="*/ 1 w 72"/>
                <a:gd name="T1" fmla="*/ 102 h 102"/>
                <a:gd name="T2" fmla="*/ 72 w 72"/>
                <a:gd name="T3" fmla="*/ 7 h 102"/>
                <a:gd name="T4" fmla="*/ 66 w 72"/>
                <a:gd name="T5" fmla="*/ 0 h 102"/>
                <a:gd name="T6" fmla="*/ 26 w 72"/>
                <a:gd name="T7" fmla="*/ 26 h 102"/>
                <a:gd name="T8" fmla="*/ 22 w 72"/>
                <a:gd name="T9" fmla="*/ 26 h 102"/>
                <a:gd name="T10" fmla="*/ 9 w 72"/>
                <a:gd name="T11" fmla="*/ 6 h 102"/>
                <a:gd name="T12" fmla="*/ 6 w 72"/>
                <a:gd name="T13" fmla="*/ 20 h 102"/>
                <a:gd name="T14" fmla="*/ 1 w 72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02">
                  <a:moveTo>
                    <a:pt x="1" y="102"/>
                  </a:moveTo>
                  <a:cubicBezTo>
                    <a:pt x="1" y="102"/>
                    <a:pt x="33" y="36"/>
                    <a:pt x="72" y="7"/>
                  </a:cubicBezTo>
                  <a:cubicBezTo>
                    <a:pt x="72" y="7"/>
                    <a:pt x="66" y="4"/>
                    <a:pt x="66" y="0"/>
                  </a:cubicBezTo>
                  <a:cubicBezTo>
                    <a:pt x="66" y="0"/>
                    <a:pt x="29" y="24"/>
                    <a:pt x="26" y="26"/>
                  </a:cubicBezTo>
                  <a:cubicBezTo>
                    <a:pt x="24" y="28"/>
                    <a:pt x="24" y="28"/>
                    <a:pt x="22" y="26"/>
                  </a:cubicBezTo>
                  <a:cubicBezTo>
                    <a:pt x="20" y="24"/>
                    <a:pt x="9" y="6"/>
                    <a:pt x="9" y="6"/>
                  </a:cubicBezTo>
                  <a:cubicBezTo>
                    <a:pt x="9" y="6"/>
                    <a:pt x="6" y="17"/>
                    <a:pt x="6" y="20"/>
                  </a:cubicBezTo>
                  <a:cubicBezTo>
                    <a:pt x="7" y="23"/>
                    <a:pt x="0" y="86"/>
                    <a:pt x="1" y="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5" y="1219"/>
              <a:ext cx="74" cy="192"/>
            </a:xfrm>
            <a:custGeom>
              <a:avLst/>
              <a:gdLst>
                <a:gd name="T0" fmla="*/ 0 w 31"/>
                <a:gd name="T1" fmla="*/ 81 h 81"/>
                <a:gd name="T2" fmla="*/ 23 w 31"/>
                <a:gd name="T3" fmla="*/ 24 h 81"/>
                <a:gd name="T4" fmla="*/ 24 w 31"/>
                <a:gd name="T5" fmla="*/ 12 h 81"/>
                <a:gd name="T6" fmla="*/ 29 w 31"/>
                <a:gd name="T7" fmla="*/ 5 h 81"/>
                <a:gd name="T8" fmla="*/ 18 w 31"/>
                <a:gd name="T9" fmla="*/ 10 h 81"/>
                <a:gd name="T10" fmla="*/ 2 w 31"/>
                <a:gd name="T11" fmla="*/ 45 h 81"/>
                <a:gd name="T12" fmla="*/ 0 w 31"/>
                <a:gd name="T13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81">
                  <a:moveTo>
                    <a:pt x="0" y="81"/>
                  </a:moveTo>
                  <a:cubicBezTo>
                    <a:pt x="0" y="81"/>
                    <a:pt x="24" y="44"/>
                    <a:pt x="23" y="24"/>
                  </a:cubicBezTo>
                  <a:cubicBezTo>
                    <a:pt x="24" y="17"/>
                    <a:pt x="24" y="12"/>
                    <a:pt x="24" y="12"/>
                  </a:cubicBezTo>
                  <a:cubicBezTo>
                    <a:pt x="24" y="12"/>
                    <a:pt x="31" y="8"/>
                    <a:pt x="29" y="5"/>
                  </a:cubicBezTo>
                  <a:cubicBezTo>
                    <a:pt x="27" y="2"/>
                    <a:pt x="21" y="0"/>
                    <a:pt x="18" y="10"/>
                  </a:cubicBezTo>
                  <a:cubicBezTo>
                    <a:pt x="20" y="15"/>
                    <a:pt x="3" y="27"/>
                    <a:pt x="2" y="45"/>
                  </a:cubicBezTo>
                  <a:lnTo>
                    <a:pt x="0" y="8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2" y="1226"/>
              <a:ext cx="36" cy="29"/>
            </a:xfrm>
            <a:custGeom>
              <a:avLst/>
              <a:gdLst>
                <a:gd name="T0" fmla="*/ 0 w 36"/>
                <a:gd name="T1" fmla="*/ 0 h 29"/>
                <a:gd name="T2" fmla="*/ 0 w 36"/>
                <a:gd name="T3" fmla="*/ 0 h 29"/>
                <a:gd name="T4" fmla="*/ 36 w 36"/>
                <a:gd name="T5" fmla="*/ 26 h 29"/>
                <a:gd name="T6" fmla="*/ 36 w 36"/>
                <a:gd name="T7" fmla="*/ 29 h 29"/>
                <a:gd name="T8" fmla="*/ 0 w 36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29">
                  <a:moveTo>
                    <a:pt x="0" y="0"/>
                  </a:moveTo>
                  <a:lnTo>
                    <a:pt x="0" y="0"/>
                  </a:lnTo>
                  <a:lnTo>
                    <a:pt x="36" y="26"/>
                  </a:lnTo>
                  <a:lnTo>
                    <a:pt x="36" y="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67" y="1224"/>
              <a:ext cx="38" cy="31"/>
            </a:xfrm>
            <a:custGeom>
              <a:avLst/>
              <a:gdLst>
                <a:gd name="T0" fmla="*/ 0 w 38"/>
                <a:gd name="T1" fmla="*/ 31 h 31"/>
                <a:gd name="T2" fmla="*/ 36 w 38"/>
                <a:gd name="T3" fmla="*/ 0 h 31"/>
                <a:gd name="T4" fmla="*/ 38 w 38"/>
                <a:gd name="T5" fmla="*/ 2 h 31"/>
                <a:gd name="T6" fmla="*/ 2 w 38"/>
                <a:gd name="T7" fmla="*/ 31 h 31"/>
                <a:gd name="T8" fmla="*/ 0 w 38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1">
                  <a:moveTo>
                    <a:pt x="0" y="31"/>
                  </a:moveTo>
                  <a:lnTo>
                    <a:pt x="36" y="0"/>
                  </a:lnTo>
                  <a:lnTo>
                    <a:pt x="38" y="2"/>
                  </a:lnTo>
                  <a:lnTo>
                    <a:pt x="2" y="31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54" y="1499"/>
              <a:ext cx="41" cy="73"/>
            </a:xfrm>
            <a:custGeom>
              <a:avLst/>
              <a:gdLst>
                <a:gd name="T0" fmla="*/ 5 w 17"/>
                <a:gd name="T1" fmla="*/ 31 h 31"/>
                <a:gd name="T2" fmla="*/ 2 w 17"/>
                <a:gd name="T3" fmla="*/ 30 h 31"/>
                <a:gd name="T4" fmla="*/ 11 w 17"/>
                <a:gd name="T5" fmla="*/ 3 h 31"/>
                <a:gd name="T6" fmla="*/ 17 w 17"/>
                <a:gd name="T7" fmla="*/ 2 h 31"/>
                <a:gd name="T8" fmla="*/ 5 w 17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1">
                  <a:moveTo>
                    <a:pt x="5" y="31"/>
                  </a:moveTo>
                  <a:cubicBezTo>
                    <a:pt x="5" y="31"/>
                    <a:pt x="3" y="31"/>
                    <a:pt x="2" y="30"/>
                  </a:cubicBezTo>
                  <a:cubicBezTo>
                    <a:pt x="0" y="29"/>
                    <a:pt x="7" y="7"/>
                    <a:pt x="11" y="3"/>
                  </a:cubicBezTo>
                  <a:cubicBezTo>
                    <a:pt x="15" y="0"/>
                    <a:pt x="17" y="2"/>
                    <a:pt x="17" y="2"/>
                  </a:cubicBezTo>
                  <a:cubicBezTo>
                    <a:pt x="17" y="2"/>
                    <a:pt x="4" y="23"/>
                    <a:pt x="5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38" y="1594"/>
              <a:ext cx="17" cy="64"/>
            </a:xfrm>
            <a:custGeom>
              <a:avLst/>
              <a:gdLst>
                <a:gd name="T0" fmla="*/ 0 w 7"/>
                <a:gd name="T1" fmla="*/ 7 h 27"/>
                <a:gd name="T2" fmla="*/ 1 w 7"/>
                <a:gd name="T3" fmla="*/ 24 h 27"/>
                <a:gd name="T4" fmla="*/ 7 w 7"/>
                <a:gd name="T5" fmla="*/ 27 h 27"/>
                <a:gd name="T6" fmla="*/ 7 w 7"/>
                <a:gd name="T7" fmla="*/ 0 h 27"/>
                <a:gd name="T8" fmla="*/ 0 w 7"/>
                <a:gd name="T9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7">
                  <a:moveTo>
                    <a:pt x="0" y="7"/>
                  </a:moveTo>
                  <a:cubicBezTo>
                    <a:pt x="0" y="7"/>
                    <a:pt x="1" y="21"/>
                    <a:pt x="1" y="24"/>
                  </a:cubicBezTo>
                  <a:cubicBezTo>
                    <a:pt x="1" y="27"/>
                    <a:pt x="7" y="27"/>
                    <a:pt x="7" y="27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4369719" y="4820415"/>
            <a:ext cx="811297" cy="811297"/>
            <a:chOff x="4520867" y="4820199"/>
            <a:chExt cx="1172112" cy="1172112"/>
          </a:xfrm>
        </p:grpSpPr>
        <p:sp>
          <p:nvSpPr>
            <p:cNvPr id="37" name="出自【趣你的PPT】(微信:qunideppt)：最优质的PPT资源库"/>
            <p:cNvSpPr/>
            <p:nvPr/>
          </p:nvSpPr>
          <p:spPr>
            <a:xfrm>
              <a:off x="4520867" y="4820199"/>
              <a:ext cx="1172112" cy="117211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29F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18957" y="5124233"/>
              <a:ext cx="575932" cy="577220"/>
            </a:xfrm>
            <a:custGeom>
              <a:avLst/>
              <a:gdLst>
                <a:gd name="T0" fmla="*/ 189 w 189"/>
                <a:gd name="T1" fmla="*/ 179 h 189"/>
                <a:gd name="T2" fmla="*/ 134 w 189"/>
                <a:gd name="T3" fmla="*/ 125 h 189"/>
                <a:gd name="T4" fmla="*/ 152 w 189"/>
                <a:gd name="T5" fmla="*/ 76 h 189"/>
                <a:gd name="T6" fmla="*/ 76 w 189"/>
                <a:gd name="T7" fmla="*/ 0 h 189"/>
                <a:gd name="T8" fmla="*/ 0 w 189"/>
                <a:gd name="T9" fmla="*/ 76 h 189"/>
                <a:gd name="T10" fmla="*/ 76 w 189"/>
                <a:gd name="T11" fmla="*/ 152 h 189"/>
                <a:gd name="T12" fmla="*/ 125 w 189"/>
                <a:gd name="T13" fmla="*/ 135 h 189"/>
                <a:gd name="T14" fmla="*/ 179 w 189"/>
                <a:gd name="T15" fmla="*/ 189 h 189"/>
                <a:gd name="T16" fmla="*/ 189 w 189"/>
                <a:gd name="T17" fmla="*/ 179 h 189"/>
                <a:gd name="T18" fmla="*/ 8 w 189"/>
                <a:gd name="T19" fmla="*/ 76 h 189"/>
                <a:gd name="T20" fmla="*/ 76 w 189"/>
                <a:gd name="T21" fmla="*/ 8 h 189"/>
                <a:gd name="T22" fmla="*/ 144 w 189"/>
                <a:gd name="T23" fmla="*/ 76 h 189"/>
                <a:gd name="T24" fmla="*/ 76 w 189"/>
                <a:gd name="T25" fmla="*/ 144 h 189"/>
                <a:gd name="T26" fmla="*/ 8 w 189"/>
                <a:gd name="T27" fmla="*/ 7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9" h="189">
                  <a:moveTo>
                    <a:pt x="189" y="179"/>
                  </a:moveTo>
                  <a:cubicBezTo>
                    <a:pt x="134" y="125"/>
                    <a:pt x="134" y="125"/>
                    <a:pt x="134" y="125"/>
                  </a:cubicBezTo>
                  <a:cubicBezTo>
                    <a:pt x="145" y="112"/>
                    <a:pt x="152" y="95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8"/>
                    <a:pt x="34" y="152"/>
                    <a:pt x="76" y="152"/>
                  </a:cubicBezTo>
                  <a:cubicBezTo>
                    <a:pt x="94" y="152"/>
                    <a:pt x="111" y="146"/>
                    <a:pt x="125" y="135"/>
                  </a:cubicBezTo>
                  <a:cubicBezTo>
                    <a:pt x="179" y="189"/>
                    <a:pt x="179" y="189"/>
                    <a:pt x="179" y="189"/>
                  </a:cubicBezTo>
                  <a:lnTo>
                    <a:pt x="189" y="179"/>
                  </a:lnTo>
                  <a:close/>
                  <a:moveTo>
                    <a:pt x="8" y="76"/>
                  </a:moveTo>
                  <a:cubicBezTo>
                    <a:pt x="8" y="39"/>
                    <a:pt x="38" y="8"/>
                    <a:pt x="76" y="8"/>
                  </a:cubicBezTo>
                  <a:cubicBezTo>
                    <a:pt x="113" y="8"/>
                    <a:pt x="144" y="39"/>
                    <a:pt x="144" y="76"/>
                  </a:cubicBezTo>
                  <a:cubicBezTo>
                    <a:pt x="144" y="114"/>
                    <a:pt x="113" y="144"/>
                    <a:pt x="76" y="144"/>
                  </a:cubicBezTo>
                  <a:cubicBezTo>
                    <a:pt x="38" y="144"/>
                    <a:pt x="8" y="114"/>
                    <a:pt x="8" y="76"/>
                  </a:cubicBezTo>
                  <a:close/>
                </a:path>
              </a:pathLst>
            </a:custGeom>
            <a:solidFill>
              <a:srgbClr val="A29F9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" name="出自【趣你的PPT】(微信:qunideppt)：最优质的PPT资源库"/>
          <p:cNvSpPr txBox="1"/>
          <p:nvPr/>
        </p:nvSpPr>
        <p:spPr>
          <a:xfrm>
            <a:off x="755201" y="302192"/>
            <a:ext cx="233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研究可行性说明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7549412" y="2019973"/>
            <a:ext cx="3894424" cy="78664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7461725" y="1615123"/>
            <a:ext cx="193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研究可行性说明</a:t>
            </a: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7549412" y="3541492"/>
            <a:ext cx="3894424" cy="78664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7461725" y="3136642"/>
            <a:ext cx="193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研究可行性说明</a:t>
            </a: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7549412" y="5055667"/>
            <a:ext cx="3894424" cy="78664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7461725" y="4650817"/>
            <a:ext cx="193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研究可行性说明</a:t>
            </a:r>
          </a:p>
        </p:txBody>
      </p:sp>
    </p:spTree>
    <p:extLst>
      <p:ext uri="{BB962C8B-B14F-4D97-AF65-F5344CB8AC3E}">
        <p14:creationId xmlns:p14="http://schemas.microsoft.com/office/powerpoint/2010/main" val="10987813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4839" y="-1"/>
            <a:ext cx="13666839" cy="860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83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4335" y="0"/>
            <a:ext cx="13696335" cy="862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26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出自【趣你的PPT】(微信:qunideppt)：最优质的PPT资源库"/>
          <p:cNvSpPr/>
          <p:nvPr/>
        </p:nvSpPr>
        <p:spPr>
          <a:xfrm>
            <a:off x="3899156" y="3470114"/>
            <a:ext cx="2712014" cy="2712720"/>
          </a:xfrm>
          <a:prstGeom prst="ellipse">
            <a:avLst/>
          </a:prstGeom>
          <a:solidFill>
            <a:schemeClr val="accent2"/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/>
            <a:endParaRPr lang="en-US" sz="900">
              <a:latin typeface="Helvetica Light"/>
              <a:cs typeface="Helvetica Light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1213628" y="1624570"/>
            <a:ext cx="3341770" cy="334264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/>
            <a:endParaRPr lang="en-US" sz="900">
              <a:latin typeface="Helvetica Light"/>
              <a:cs typeface="Helvetica Light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4991053" y="1504940"/>
            <a:ext cx="2217532" cy="2218110"/>
          </a:xfrm>
          <a:prstGeom prst="ellipse">
            <a:avLst/>
          </a:prstGeom>
          <a:solidFill>
            <a:schemeClr val="accent3"/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/>
            <a:endParaRPr lang="en-US" sz="900">
              <a:latin typeface="Helvetica Light"/>
              <a:cs typeface="Helvetica Light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6848284" y="1701800"/>
            <a:ext cx="4189309" cy="4190400"/>
          </a:xfrm>
          <a:prstGeom prst="ellipse">
            <a:avLst/>
          </a:prstGeom>
          <a:solidFill>
            <a:schemeClr val="accent4"/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/>
            <a:endParaRPr lang="en-US" sz="900">
              <a:latin typeface="Helvetica Light"/>
              <a:cs typeface="Helvetica Light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1895460" y="2249578"/>
            <a:ext cx="1978107" cy="127727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8300" dirty="0">
                <a:solidFill>
                  <a:schemeClr val="bg1"/>
                </a:solidFill>
                <a:latin typeface="Roboto Regular"/>
                <a:cs typeface="Roboto Regular"/>
              </a:rPr>
              <a:t>76%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718786" y="3873200"/>
            <a:ext cx="237065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2198104" y="3441790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8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8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4570680" y="3982477"/>
            <a:ext cx="1368966" cy="88485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750" dirty="0">
                <a:solidFill>
                  <a:schemeClr val="bg1"/>
                </a:solidFill>
                <a:latin typeface="Roboto Regular"/>
                <a:cs typeface="Roboto Regular"/>
              </a:rPr>
              <a:t>53%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4395184" y="5166603"/>
            <a:ext cx="171995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4568754" y="4770058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8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8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5415336" y="1798724"/>
            <a:ext cx="1368966" cy="88485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750" dirty="0">
                <a:solidFill>
                  <a:schemeClr val="bg1"/>
                </a:solidFill>
                <a:latin typeface="Roboto Regular"/>
                <a:cs typeface="Roboto Regular"/>
              </a:rPr>
              <a:t>38%</a:t>
            </a: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5239840" y="2925399"/>
            <a:ext cx="171995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单击此处可编辑内容根据您的需要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5413410" y="2528854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8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8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953885" y="2706287"/>
            <a:ext cx="1978107" cy="127727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8300" dirty="0">
                <a:solidFill>
                  <a:schemeClr val="bg1"/>
                </a:solidFill>
                <a:latin typeface="Roboto Regular"/>
                <a:cs typeface="Roboto Regular"/>
              </a:rPr>
              <a:t>86%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720677" y="4393229"/>
            <a:ext cx="255813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256529" y="3987300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8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8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755201" y="302192"/>
            <a:ext cx="233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研究目标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1745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出自【趣你的PPT】(微信:qunideppt)：最优质的PPT资源库"/>
          <p:cNvCxnSpPr/>
          <p:nvPr/>
        </p:nvCxnSpPr>
        <p:spPr>
          <a:xfrm>
            <a:off x="0" y="2386076"/>
            <a:ext cx="69104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939132798"/>
              </p:ext>
            </p:extLst>
          </p:nvPr>
        </p:nvGraphicFramePr>
        <p:xfrm>
          <a:off x="4393062" y="887104"/>
          <a:ext cx="7486061" cy="499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出自【趣你的PPT】(微信:qunideppt)：最优质的PPT资源库"/>
          <p:cNvSpPr/>
          <p:nvPr/>
        </p:nvSpPr>
        <p:spPr>
          <a:xfrm>
            <a:off x="855745" y="3213836"/>
            <a:ext cx="3773405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。我们制作的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教程视频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，播放量已超过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500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万次。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750821" y="2032133"/>
            <a:ext cx="321594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rgbClr val="2B2B2B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RESULTS </a:t>
            </a:r>
            <a:r>
              <a:rPr lang="en-US" altLang="zh-CN" sz="4400" b="1" dirty="0">
                <a:solidFill>
                  <a:schemeClr val="accent2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FORM</a:t>
            </a:r>
            <a:endParaRPr lang="zh-CN" altLang="en-US" sz="4400" dirty="0">
              <a:solidFill>
                <a:schemeClr val="accent2"/>
              </a:solidFill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7007197" y="3213836"/>
            <a:ext cx="596899" cy="5587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828" y="18407"/>
                </a:moveTo>
                <a:cubicBezTo>
                  <a:pt x="29171" y="17699"/>
                  <a:pt x="27513" y="17345"/>
                  <a:pt x="25856" y="17345"/>
                </a:cubicBezTo>
                <a:cubicBezTo>
                  <a:pt x="22541" y="17345"/>
                  <a:pt x="19226" y="18761"/>
                  <a:pt x="17569" y="21592"/>
                </a:cubicBezTo>
                <a:cubicBezTo>
                  <a:pt x="14585" y="25486"/>
                  <a:pt x="16243" y="30796"/>
                  <a:pt x="20883" y="32920"/>
                </a:cubicBezTo>
                <a:cubicBezTo>
                  <a:pt x="22872" y="33982"/>
                  <a:pt x="25524" y="34336"/>
                  <a:pt x="27845" y="34336"/>
                </a:cubicBezTo>
                <a:cubicBezTo>
                  <a:pt x="31491" y="34336"/>
                  <a:pt x="34806" y="33274"/>
                  <a:pt x="36464" y="30796"/>
                </a:cubicBezTo>
                <a:cubicBezTo>
                  <a:pt x="39116" y="26902"/>
                  <a:pt x="35469" y="20884"/>
                  <a:pt x="30828" y="18407"/>
                </a:cubicBezTo>
                <a:moveTo>
                  <a:pt x="27845" y="28672"/>
                </a:moveTo>
                <a:cubicBezTo>
                  <a:pt x="26187" y="28672"/>
                  <a:pt x="24530" y="28318"/>
                  <a:pt x="23204" y="27964"/>
                </a:cubicBezTo>
                <a:cubicBezTo>
                  <a:pt x="22209" y="27256"/>
                  <a:pt x="21546" y="26548"/>
                  <a:pt x="21546" y="25840"/>
                </a:cubicBezTo>
                <a:cubicBezTo>
                  <a:pt x="21546" y="25840"/>
                  <a:pt x="21546" y="25486"/>
                  <a:pt x="21878" y="24778"/>
                </a:cubicBezTo>
                <a:cubicBezTo>
                  <a:pt x="22541" y="23716"/>
                  <a:pt x="24198" y="23008"/>
                  <a:pt x="25856" y="23008"/>
                </a:cubicBezTo>
                <a:cubicBezTo>
                  <a:pt x="26850" y="23008"/>
                  <a:pt x="27845" y="23362"/>
                  <a:pt x="28508" y="23716"/>
                </a:cubicBezTo>
                <a:cubicBezTo>
                  <a:pt x="30828" y="24778"/>
                  <a:pt x="31823" y="26902"/>
                  <a:pt x="32154" y="27610"/>
                </a:cubicBezTo>
                <a:cubicBezTo>
                  <a:pt x="31823" y="27964"/>
                  <a:pt x="30165" y="28672"/>
                  <a:pt x="27845" y="28672"/>
                </a:cubicBezTo>
                <a:moveTo>
                  <a:pt x="27845" y="85663"/>
                </a:moveTo>
                <a:cubicBezTo>
                  <a:pt x="25524" y="85663"/>
                  <a:pt x="22872" y="86371"/>
                  <a:pt x="20883" y="87079"/>
                </a:cubicBezTo>
                <a:cubicBezTo>
                  <a:pt x="16243" y="89557"/>
                  <a:pt x="14585" y="94513"/>
                  <a:pt x="17569" y="98407"/>
                </a:cubicBezTo>
                <a:cubicBezTo>
                  <a:pt x="19226" y="101238"/>
                  <a:pt x="22541" y="102654"/>
                  <a:pt x="25856" y="102654"/>
                </a:cubicBezTo>
                <a:cubicBezTo>
                  <a:pt x="27513" y="102654"/>
                  <a:pt x="29171" y="102300"/>
                  <a:pt x="30828" y="101592"/>
                </a:cubicBezTo>
                <a:cubicBezTo>
                  <a:pt x="35469" y="99469"/>
                  <a:pt x="39116" y="93097"/>
                  <a:pt x="36464" y="89203"/>
                </a:cubicBezTo>
                <a:cubicBezTo>
                  <a:pt x="34806" y="86725"/>
                  <a:pt x="31491" y="85663"/>
                  <a:pt x="27845" y="85663"/>
                </a:cubicBezTo>
                <a:moveTo>
                  <a:pt x="28508" y="96637"/>
                </a:moveTo>
                <a:cubicBezTo>
                  <a:pt x="27845" y="96991"/>
                  <a:pt x="26850" y="96991"/>
                  <a:pt x="25856" y="96991"/>
                </a:cubicBezTo>
                <a:cubicBezTo>
                  <a:pt x="24198" y="96991"/>
                  <a:pt x="22541" y="96283"/>
                  <a:pt x="21878" y="95221"/>
                </a:cubicBezTo>
                <a:cubicBezTo>
                  <a:pt x="21546" y="94867"/>
                  <a:pt x="21546" y="94513"/>
                  <a:pt x="21546" y="94159"/>
                </a:cubicBezTo>
                <a:cubicBezTo>
                  <a:pt x="21546" y="93451"/>
                  <a:pt x="22209" y="92743"/>
                  <a:pt x="23204" y="92389"/>
                </a:cubicBezTo>
                <a:cubicBezTo>
                  <a:pt x="24530" y="91681"/>
                  <a:pt x="26187" y="91327"/>
                  <a:pt x="27845" y="91327"/>
                </a:cubicBezTo>
                <a:cubicBezTo>
                  <a:pt x="30165" y="91327"/>
                  <a:pt x="31823" y="92035"/>
                  <a:pt x="32154" y="92389"/>
                </a:cubicBezTo>
                <a:cubicBezTo>
                  <a:pt x="31823" y="93097"/>
                  <a:pt x="30828" y="95575"/>
                  <a:pt x="28508" y="96637"/>
                </a:cubicBezTo>
                <a:moveTo>
                  <a:pt x="120000" y="23008"/>
                </a:moveTo>
                <a:cubicBezTo>
                  <a:pt x="120000" y="16991"/>
                  <a:pt x="109723" y="11681"/>
                  <a:pt x="103756" y="11681"/>
                </a:cubicBezTo>
                <a:cubicBezTo>
                  <a:pt x="103425" y="11681"/>
                  <a:pt x="103425" y="11681"/>
                  <a:pt x="103425" y="11681"/>
                </a:cubicBezTo>
                <a:cubicBezTo>
                  <a:pt x="99447" y="11681"/>
                  <a:pt x="98121" y="12389"/>
                  <a:pt x="50718" y="47787"/>
                </a:cubicBezTo>
                <a:cubicBezTo>
                  <a:pt x="45082" y="43893"/>
                  <a:pt x="45082" y="43893"/>
                  <a:pt x="45082" y="43893"/>
                </a:cubicBezTo>
                <a:cubicBezTo>
                  <a:pt x="46408" y="42477"/>
                  <a:pt x="47734" y="41061"/>
                  <a:pt x="48729" y="39646"/>
                </a:cubicBezTo>
                <a:cubicBezTo>
                  <a:pt x="54696" y="28672"/>
                  <a:pt x="46408" y="12389"/>
                  <a:pt x="35801" y="6371"/>
                </a:cubicBezTo>
                <a:cubicBezTo>
                  <a:pt x="25524" y="0"/>
                  <a:pt x="11933" y="3539"/>
                  <a:pt x="5635" y="14513"/>
                </a:cubicBezTo>
                <a:cubicBezTo>
                  <a:pt x="0" y="24778"/>
                  <a:pt x="2983" y="37522"/>
                  <a:pt x="12596" y="44247"/>
                </a:cubicBezTo>
                <a:cubicBezTo>
                  <a:pt x="20552" y="49911"/>
                  <a:pt x="27513" y="55221"/>
                  <a:pt x="34143" y="60176"/>
                </a:cubicBezTo>
                <a:cubicBezTo>
                  <a:pt x="27513" y="64778"/>
                  <a:pt x="20552" y="70088"/>
                  <a:pt x="12596" y="76106"/>
                </a:cubicBezTo>
                <a:cubicBezTo>
                  <a:pt x="2983" y="82477"/>
                  <a:pt x="0" y="95575"/>
                  <a:pt x="5635" y="105840"/>
                </a:cubicBezTo>
                <a:cubicBezTo>
                  <a:pt x="11933" y="116460"/>
                  <a:pt x="25524" y="120000"/>
                  <a:pt x="35801" y="113982"/>
                </a:cubicBezTo>
                <a:cubicBezTo>
                  <a:pt x="46408" y="107610"/>
                  <a:pt x="54696" y="91327"/>
                  <a:pt x="48729" y="80707"/>
                </a:cubicBezTo>
                <a:cubicBezTo>
                  <a:pt x="47734" y="78938"/>
                  <a:pt x="46408" y="77522"/>
                  <a:pt x="45082" y="76460"/>
                </a:cubicBezTo>
                <a:cubicBezTo>
                  <a:pt x="50718" y="72212"/>
                  <a:pt x="50718" y="72212"/>
                  <a:pt x="50718" y="72212"/>
                </a:cubicBezTo>
                <a:cubicBezTo>
                  <a:pt x="97790" y="107610"/>
                  <a:pt x="99447" y="108318"/>
                  <a:pt x="103425" y="108318"/>
                </a:cubicBezTo>
                <a:cubicBezTo>
                  <a:pt x="103756" y="108318"/>
                  <a:pt x="103756" y="108318"/>
                  <a:pt x="103756" y="108318"/>
                </a:cubicBezTo>
                <a:cubicBezTo>
                  <a:pt x="109723" y="108318"/>
                  <a:pt x="120000" y="103362"/>
                  <a:pt x="120000" y="96991"/>
                </a:cubicBezTo>
                <a:cubicBezTo>
                  <a:pt x="67955" y="60176"/>
                  <a:pt x="67955" y="60176"/>
                  <a:pt x="67955" y="60176"/>
                </a:cubicBezTo>
                <a:lnTo>
                  <a:pt x="120000" y="23008"/>
                </a:lnTo>
                <a:close/>
                <a:moveTo>
                  <a:pt x="16574" y="40000"/>
                </a:moveTo>
                <a:cubicBezTo>
                  <a:pt x="8618" y="35398"/>
                  <a:pt x="5635" y="25132"/>
                  <a:pt x="10607" y="17345"/>
                </a:cubicBezTo>
                <a:cubicBezTo>
                  <a:pt x="15248" y="9203"/>
                  <a:pt x="25524" y="6371"/>
                  <a:pt x="33812" y="10973"/>
                </a:cubicBezTo>
                <a:cubicBezTo>
                  <a:pt x="42099" y="15929"/>
                  <a:pt x="48397" y="27964"/>
                  <a:pt x="43756" y="36106"/>
                </a:cubicBezTo>
                <a:cubicBezTo>
                  <a:pt x="39116" y="44247"/>
                  <a:pt x="24861" y="44955"/>
                  <a:pt x="16574" y="40000"/>
                </a:cubicBezTo>
                <a:moveTo>
                  <a:pt x="27845" y="48849"/>
                </a:moveTo>
                <a:cubicBezTo>
                  <a:pt x="32154" y="48849"/>
                  <a:pt x="36132" y="48141"/>
                  <a:pt x="39779" y="46725"/>
                </a:cubicBezTo>
                <a:cubicBezTo>
                  <a:pt x="46077" y="51327"/>
                  <a:pt x="46077" y="51327"/>
                  <a:pt x="46077" y="51327"/>
                </a:cubicBezTo>
                <a:cubicBezTo>
                  <a:pt x="43756" y="53097"/>
                  <a:pt x="41104" y="54867"/>
                  <a:pt x="38453" y="56637"/>
                </a:cubicBezTo>
                <a:cubicBezTo>
                  <a:pt x="35138" y="54159"/>
                  <a:pt x="31823" y="51681"/>
                  <a:pt x="27845" y="48849"/>
                </a:cubicBezTo>
                <a:moveTo>
                  <a:pt x="33812" y="109026"/>
                </a:moveTo>
                <a:cubicBezTo>
                  <a:pt x="25524" y="113628"/>
                  <a:pt x="15248" y="110796"/>
                  <a:pt x="10607" y="102654"/>
                </a:cubicBezTo>
                <a:cubicBezTo>
                  <a:pt x="5635" y="94867"/>
                  <a:pt x="8618" y="84601"/>
                  <a:pt x="16574" y="80000"/>
                </a:cubicBezTo>
                <a:cubicBezTo>
                  <a:pt x="24861" y="75398"/>
                  <a:pt x="39116" y="76106"/>
                  <a:pt x="43756" y="83893"/>
                </a:cubicBezTo>
                <a:cubicBezTo>
                  <a:pt x="48397" y="92035"/>
                  <a:pt x="42099" y="104424"/>
                  <a:pt x="33812" y="109026"/>
                </a:cubicBezTo>
                <a:moveTo>
                  <a:pt x="39779" y="73274"/>
                </a:moveTo>
                <a:cubicBezTo>
                  <a:pt x="36132" y="71858"/>
                  <a:pt x="32154" y="71150"/>
                  <a:pt x="27845" y="71504"/>
                </a:cubicBezTo>
                <a:cubicBezTo>
                  <a:pt x="89834" y="25132"/>
                  <a:pt x="100441" y="17345"/>
                  <a:pt x="103425" y="17345"/>
                </a:cubicBezTo>
                <a:cubicBezTo>
                  <a:pt x="103425" y="17345"/>
                  <a:pt x="108066" y="16991"/>
                  <a:pt x="113038" y="21238"/>
                </a:cubicBezTo>
                <a:lnTo>
                  <a:pt x="39779" y="73274"/>
                </a:lnTo>
                <a:close/>
                <a:moveTo>
                  <a:pt x="113038" y="98761"/>
                </a:moveTo>
                <a:cubicBezTo>
                  <a:pt x="108066" y="103008"/>
                  <a:pt x="103425" y="102654"/>
                  <a:pt x="103425" y="102654"/>
                </a:cubicBezTo>
                <a:cubicBezTo>
                  <a:pt x="101104" y="102654"/>
                  <a:pt x="93149" y="97345"/>
                  <a:pt x="55359" y="69026"/>
                </a:cubicBezTo>
                <a:cubicBezTo>
                  <a:pt x="63314" y="63362"/>
                  <a:pt x="63314" y="63362"/>
                  <a:pt x="63314" y="63362"/>
                </a:cubicBezTo>
                <a:lnTo>
                  <a:pt x="113038" y="98761"/>
                </a:lnTo>
                <a:close/>
                <a:moveTo>
                  <a:pt x="50718" y="57345"/>
                </a:moveTo>
                <a:cubicBezTo>
                  <a:pt x="49392" y="57345"/>
                  <a:pt x="48066" y="58407"/>
                  <a:pt x="48066" y="60176"/>
                </a:cubicBezTo>
                <a:cubicBezTo>
                  <a:pt x="48066" y="61592"/>
                  <a:pt x="49392" y="63008"/>
                  <a:pt x="50718" y="63008"/>
                </a:cubicBezTo>
                <a:cubicBezTo>
                  <a:pt x="52044" y="63008"/>
                  <a:pt x="53370" y="61592"/>
                  <a:pt x="53370" y="60176"/>
                </a:cubicBezTo>
                <a:cubicBezTo>
                  <a:pt x="53370" y="58407"/>
                  <a:pt x="52044" y="57345"/>
                  <a:pt x="50718" y="57345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8707692" y="3989433"/>
            <a:ext cx="1064958" cy="10649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12" y="8100"/>
                </a:moveTo>
                <a:cubicBezTo>
                  <a:pt x="15166" y="8100"/>
                  <a:pt x="13500" y="6434"/>
                  <a:pt x="13500" y="4388"/>
                </a:cubicBezTo>
                <a:cubicBezTo>
                  <a:pt x="13500" y="2341"/>
                  <a:pt x="15166" y="675"/>
                  <a:pt x="17212" y="675"/>
                </a:cubicBezTo>
                <a:cubicBezTo>
                  <a:pt x="19259" y="675"/>
                  <a:pt x="20925" y="2341"/>
                  <a:pt x="20925" y="4388"/>
                </a:cubicBezTo>
                <a:cubicBezTo>
                  <a:pt x="20925" y="6434"/>
                  <a:pt x="19259" y="8100"/>
                  <a:pt x="17212" y="8100"/>
                </a:cubicBezTo>
                <a:close/>
                <a:moveTo>
                  <a:pt x="3712" y="17212"/>
                </a:moveTo>
                <a:cubicBezTo>
                  <a:pt x="2038" y="17212"/>
                  <a:pt x="675" y="15850"/>
                  <a:pt x="675" y="14175"/>
                </a:cubicBezTo>
                <a:cubicBezTo>
                  <a:pt x="675" y="12500"/>
                  <a:pt x="2038" y="11138"/>
                  <a:pt x="3712" y="11138"/>
                </a:cubicBezTo>
                <a:cubicBezTo>
                  <a:pt x="5387" y="11138"/>
                  <a:pt x="6750" y="12500"/>
                  <a:pt x="6750" y="14175"/>
                </a:cubicBezTo>
                <a:cubicBezTo>
                  <a:pt x="6750" y="15850"/>
                  <a:pt x="5387" y="17212"/>
                  <a:pt x="3712" y="17212"/>
                </a:cubicBezTo>
                <a:close/>
                <a:moveTo>
                  <a:pt x="16200" y="16200"/>
                </a:moveTo>
                <a:cubicBezTo>
                  <a:pt x="17503" y="16200"/>
                  <a:pt x="18562" y="17260"/>
                  <a:pt x="18562" y="18562"/>
                </a:cubicBezTo>
                <a:cubicBezTo>
                  <a:pt x="18562" y="19865"/>
                  <a:pt x="17503" y="20925"/>
                  <a:pt x="16200" y="20925"/>
                </a:cubicBezTo>
                <a:cubicBezTo>
                  <a:pt x="14897" y="20925"/>
                  <a:pt x="13838" y="19865"/>
                  <a:pt x="13838" y="18562"/>
                </a:cubicBezTo>
                <a:cubicBezTo>
                  <a:pt x="13838" y="17260"/>
                  <a:pt x="14897" y="16200"/>
                  <a:pt x="16200" y="16200"/>
                </a:cubicBezTo>
                <a:close/>
                <a:moveTo>
                  <a:pt x="17212" y="0"/>
                </a:moveTo>
                <a:cubicBezTo>
                  <a:pt x="14793" y="0"/>
                  <a:pt x="12825" y="1968"/>
                  <a:pt x="12825" y="4388"/>
                </a:cubicBezTo>
                <a:cubicBezTo>
                  <a:pt x="12825" y="5299"/>
                  <a:pt x="13105" y="6147"/>
                  <a:pt x="13583" y="6849"/>
                </a:cubicBezTo>
                <a:lnTo>
                  <a:pt x="6278" y="11498"/>
                </a:lnTo>
                <a:cubicBezTo>
                  <a:pt x="5611" y="10858"/>
                  <a:pt x="4708" y="10462"/>
                  <a:pt x="3712" y="10462"/>
                </a:cubicBezTo>
                <a:cubicBezTo>
                  <a:pt x="1665" y="10462"/>
                  <a:pt x="0" y="12128"/>
                  <a:pt x="0" y="14175"/>
                </a:cubicBezTo>
                <a:cubicBezTo>
                  <a:pt x="0" y="16222"/>
                  <a:pt x="1665" y="17888"/>
                  <a:pt x="3712" y="17888"/>
                </a:cubicBezTo>
                <a:cubicBezTo>
                  <a:pt x="5108" y="17888"/>
                  <a:pt x="6324" y="17113"/>
                  <a:pt x="6959" y="15972"/>
                </a:cubicBezTo>
                <a:lnTo>
                  <a:pt x="13168" y="18456"/>
                </a:lnTo>
                <a:cubicBezTo>
                  <a:pt x="13167" y="18491"/>
                  <a:pt x="13162" y="18527"/>
                  <a:pt x="13162" y="18562"/>
                </a:cubicBezTo>
                <a:cubicBezTo>
                  <a:pt x="13162" y="20237"/>
                  <a:pt x="14525" y="21600"/>
                  <a:pt x="16200" y="21600"/>
                </a:cubicBezTo>
                <a:cubicBezTo>
                  <a:pt x="17875" y="21600"/>
                  <a:pt x="19238" y="20237"/>
                  <a:pt x="19238" y="18562"/>
                </a:cubicBezTo>
                <a:cubicBezTo>
                  <a:pt x="19238" y="16888"/>
                  <a:pt x="17875" y="15525"/>
                  <a:pt x="16200" y="15525"/>
                </a:cubicBezTo>
                <a:cubicBezTo>
                  <a:pt x="14800" y="15525"/>
                  <a:pt x="13621" y="16479"/>
                  <a:pt x="13271" y="17770"/>
                </a:cubicBezTo>
                <a:lnTo>
                  <a:pt x="7230" y="15354"/>
                </a:lnTo>
                <a:cubicBezTo>
                  <a:pt x="7354" y="14982"/>
                  <a:pt x="7425" y="14588"/>
                  <a:pt x="7425" y="14175"/>
                </a:cubicBezTo>
                <a:cubicBezTo>
                  <a:pt x="7425" y="13368"/>
                  <a:pt x="7164" y="12623"/>
                  <a:pt x="6725" y="12014"/>
                </a:cubicBezTo>
                <a:lnTo>
                  <a:pt x="14011" y="7378"/>
                </a:lnTo>
                <a:cubicBezTo>
                  <a:pt x="14812" y="8235"/>
                  <a:pt x="15949" y="8775"/>
                  <a:pt x="17212" y="8775"/>
                </a:cubicBezTo>
                <a:cubicBezTo>
                  <a:pt x="19632" y="8775"/>
                  <a:pt x="21600" y="6807"/>
                  <a:pt x="21600" y="4388"/>
                </a:cubicBezTo>
                <a:cubicBezTo>
                  <a:pt x="21600" y="1968"/>
                  <a:pt x="19632" y="0"/>
                  <a:pt x="17212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8125608" y="1794007"/>
            <a:ext cx="582084" cy="4762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7195" y="66851"/>
                </a:moveTo>
                <a:cubicBezTo>
                  <a:pt x="18356" y="66851"/>
                  <a:pt x="10878" y="75570"/>
                  <a:pt x="10878" y="86782"/>
                </a:cubicBezTo>
                <a:cubicBezTo>
                  <a:pt x="10878" y="88442"/>
                  <a:pt x="12237" y="90103"/>
                  <a:pt x="13597" y="90103"/>
                </a:cubicBezTo>
                <a:cubicBezTo>
                  <a:pt x="15297" y="90103"/>
                  <a:pt x="16317" y="88442"/>
                  <a:pt x="16317" y="86782"/>
                </a:cubicBezTo>
                <a:cubicBezTo>
                  <a:pt x="16317" y="79307"/>
                  <a:pt x="21416" y="73494"/>
                  <a:pt x="27195" y="73494"/>
                </a:cubicBezTo>
                <a:cubicBezTo>
                  <a:pt x="28895" y="73494"/>
                  <a:pt x="30254" y="71833"/>
                  <a:pt x="30254" y="70173"/>
                </a:cubicBezTo>
                <a:cubicBezTo>
                  <a:pt x="30254" y="68096"/>
                  <a:pt x="28895" y="66851"/>
                  <a:pt x="27195" y="66851"/>
                </a:cubicBezTo>
                <a:moveTo>
                  <a:pt x="92804" y="66851"/>
                </a:moveTo>
                <a:cubicBezTo>
                  <a:pt x="83966" y="66851"/>
                  <a:pt x="76487" y="75570"/>
                  <a:pt x="76487" y="86782"/>
                </a:cubicBezTo>
                <a:cubicBezTo>
                  <a:pt x="76487" y="88442"/>
                  <a:pt x="77847" y="90103"/>
                  <a:pt x="79206" y="90103"/>
                </a:cubicBezTo>
                <a:cubicBezTo>
                  <a:pt x="80566" y="90103"/>
                  <a:pt x="81926" y="88442"/>
                  <a:pt x="81926" y="86782"/>
                </a:cubicBezTo>
                <a:cubicBezTo>
                  <a:pt x="81926" y="79307"/>
                  <a:pt x="86685" y="73494"/>
                  <a:pt x="92804" y="73494"/>
                </a:cubicBezTo>
                <a:cubicBezTo>
                  <a:pt x="94504" y="73494"/>
                  <a:pt x="95524" y="71833"/>
                  <a:pt x="95524" y="70173"/>
                </a:cubicBezTo>
                <a:cubicBezTo>
                  <a:pt x="95524" y="68096"/>
                  <a:pt x="94504" y="66851"/>
                  <a:pt x="92804" y="66851"/>
                </a:cubicBezTo>
                <a:moveTo>
                  <a:pt x="117280" y="72249"/>
                </a:moveTo>
                <a:cubicBezTo>
                  <a:pt x="97223" y="13287"/>
                  <a:pt x="97223" y="13287"/>
                  <a:pt x="97223" y="13287"/>
                </a:cubicBezTo>
                <a:cubicBezTo>
                  <a:pt x="97223" y="13287"/>
                  <a:pt x="97223" y="13287"/>
                  <a:pt x="97223" y="13287"/>
                </a:cubicBezTo>
                <a:cubicBezTo>
                  <a:pt x="95184" y="5813"/>
                  <a:pt x="89065" y="0"/>
                  <a:pt x="81926" y="0"/>
                </a:cubicBezTo>
                <a:cubicBezTo>
                  <a:pt x="72747" y="0"/>
                  <a:pt x="65609" y="9134"/>
                  <a:pt x="65609" y="19930"/>
                </a:cubicBezTo>
                <a:cubicBezTo>
                  <a:pt x="54730" y="19930"/>
                  <a:pt x="54730" y="19930"/>
                  <a:pt x="54730" y="19930"/>
                </a:cubicBezTo>
                <a:cubicBezTo>
                  <a:pt x="54730" y="9134"/>
                  <a:pt x="47252" y="0"/>
                  <a:pt x="38413" y="0"/>
                </a:cubicBezTo>
                <a:cubicBezTo>
                  <a:pt x="31274" y="0"/>
                  <a:pt x="25155" y="5813"/>
                  <a:pt x="22776" y="13287"/>
                </a:cubicBezTo>
                <a:cubicBezTo>
                  <a:pt x="22776" y="13287"/>
                  <a:pt x="22776" y="13287"/>
                  <a:pt x="22776" y="13287"/>
                </a:cubicBezTo>
                <a:cubicBezTo>
                  <a:pt x="2719" y="72249"/>
                  <a:pt x="2719" y="72249"/>
                  <a:pt x="2719" y="72249"/>
                </a:cubicBezTo>
                <a:cubicBezTo>
                  <a:pt x="1019" y="76401"/>
                  <a:pt x="0" y="81384"/>
                  <a:pt x="0" y="86782"/>
                </a:cubicBezTo>
                <a:cubicBezTo>
                  <a:pt x="0" y="105051"/>
                  <a:pt x="12237" y="120000"/>
                  <a:pt x="27195" y="120000"/>
                </a:cubicBezTo>
                <a:cubicBezTo>
                  <a:pt x="40453" y="120000"/>
                  <a:pt x="51671" y="108788"/>
                  <a:pt x="54050" y="93425"/>
                </a:cubicBezTo>
                <a:cubicBezTo>
                  <a:pt x="66288" y="93425"/>
                  <a:pt x="66288" y="93425"/>
                  <a:pt x="66288" y="93425"/>
                </a:cubicBezTo>
                <a:cubicBezTo>
                  <a:pt x="68668" y="108788"/>
                  <a:pt x="79546" y="120000"/>
                  <a:pt x="92804" y="120000"/>
                </a:cubicBezTo>
                <a:cubicBezTo>
                  <a:pt x="108101" y="120000"/>
                  <a:pt x="120000" y="105051"/>
                  <a:pt x="120000" y="86782"/>
                </a:cubicBezTo>
                <a:cubicBezTo>
                  <a:pt x="120000" y="81384"/>
                  <a:pt x="118980" y="76401"/>
                  <a:pt x="117280" y="72249"/>
                </a:cubicBezTo>
                <a:moveTo>
                  <a:pt x="27195" y="113356"/>
                </a:moveTo>
                <a:cubicBezTo>
                  <a:pt x="15297" y="113356"/>
                  <a:pt x="5439" y="101314"/>
                  <a:pt x="5439" y="86782"/>
                </a:cubicBezTo>
                <a:cubicBezTo>
                  <a:pt x="5439" y="71833"/>
                  <a:pt x="15297" y="60207"/>
                  <a:pt x="27195" y="60207"/>
                </a:cubicBezTo>
                <a:cubicBezTo>
                  <a:pt x="39433" y="60207"/>
                  <a:pt x="49291" y="71833"/>
                  <a:pt x="49291" y="86782"/>
                </a:cubicBezTo>
                <a:cubicBezTo>
                  <a:pt x="49291" y="101314"/>
                  <a:pt x="39433" y="113356"/>
                  <a:pt x="27195" y="113356"/>
                </a:cubicBezTo>
                <a:moveTo>
                  <a:pt x="49291" y="66851"/>
                </a:moveTo>
                <a:cubicBezTo>
                  <a:pt x="44192" y="58546"/>
                  <a:pt x="36373" y="53564"/>
                  <a:pt x="27195" y="53564"/>
                </a:cubicBezTo>
                <a:cubicBezTo>
                  <a:pt x="22436" y="53564"/>
                  <a:pt x="17677" y="55224"/>
                  <a:pt x="13597" y="58131"/>
                </a:cubicBezTo>
                <a:cubicBezTo>
                  <a:pt x="28215" y="14532"/>
                  <a:pt x="28215" y="14532"/>
                  <a:pt x="28215" y="14532"/>
                </a:cubicBezTo>
                <a:cubicBezTo>
                  <a:pt x="28215" y="14532"/>
                  <a:pt x="28215" y="14532"/>
                  <a:pt x="28215" y="14532"/>
                </a:cubicBezTo>
                <a:cubicBezTo>
                  <a:pt x="29915" y="9965"/>
                  <a:pt x="33994" y="6643"/>
                  <a:pt x="38413" y="6643"/>
                </a:cubicBezTo>
                <a:cubicBezTo>
                  <a:pt x="43852" y="6643"/>
                  <a:pt x="48611" y="12041"/>
                  <a:pt x="48951" y="18685"/>
                </a:cubicBezTo>
                <a:cubicBezTo>
                  <a:pt x="49291" y="19100"/>
                  <a:pt x="49291" y="19100"/>
                  <a:pt x="49291" y="19100"/>
                </a:cubicBezTo>
                <a:lnTo>
                  <a:pt x="49291" y="66851"/>
                </a:lnTo>
                <a:close/>
                <a:moveTo>
                  <a:pt x="65609" y="86782"/>
                </a:moveTo>
                <a:cubicBezTo>
                  <a:pt x="54730" y="86782"/>
                  <a:pt x="54730" y="86782"/>
                  <a:pt x="54730" y="86782"/>
                </a:cubicBezTo>
                <a:cubicBezTo>
                  <a:pt x="54730" y="80138"/>
                  <a:pt x="54730" y="80138"/>
                  <a:pt x="54730" y="80138"/>
                </a:cubicBezTo>
                <a:cubicBezTo>
                  <a:pt x="65609" y="80138"/>
                  <a:pt x="65609" y="80138"/>
                  <a:pt x="65609" y="80138"/>
                </a:cubicBezTo>
                <a:lnTo>
                  <a:pt x="65609" y="86782"/>
                </a:lnTo>
                <a:close/>
                <a:moveTo>
                  <a:pt x="65609" y="73494"/>
                </a:moveTo>
                <a:cubicBezTo>
                  <a:pt x="54730" y="73494"/>
                  <a:pt x="54730" y="73494"/>
                  <a:pt x="54730" y="73494"/>
                </a:cubicBezTo>
                <a:cubicBezTo>
                  <a:pt x="54730" y="26574"/>
                  <a:pt x="54730" y="26574"/>
                  <a:pt x="54730" y="26574"/>
                </a:cubicBezTo>
                <a:cubicBezTo>
                  <a:pt x="65609" y="26574"/>
                  <a:pt x="65609" y="26574"/>
                  <a:pt x="65609" y="26574"/>
                </a:cubicBezTo>
                <a:lnTo>
                  <a:pt x="65609" y="73494"/>
                </a:lnTo>
                <a:close/>
                <a:moveTo>
                  <a:pt x="71048" y="19100"/>
                </a:moveTo>
                <a:cubicBezTo>
                  <a:pt x="71048" y="18685"/>
                  <a:pt x="71048" y="18685"/>
                  <a:pt x="71048" y="18685"/>
                </a:cubicBezTo>
                <a:cubicBezTo>
                  <a:pt x="71728" y="12041"/>
                  <a:pt x="76147" y="6643"/>
                  <a:pt x="81926" y="6643"/>
                </a:cubicBezTo>
                <a:cubicBezTo>
                  <a:pt x="86345" y="6643"/>
                  <a:pt x="90084" y="9965"/>
                  <a:pt x="91784" y="14532"/>
                </a:cubicBezTo>
                <a:cubicBezTo>
                  <a:pt x="91784" y="14532"/>
                  <a:pt x="91784" y="14532"/>
                  <a:pt x="91784" y="14532"/>
                </a:cubicBezTo>
                <a:cubicBezTo>
                  <a:pt x="106742" y="58131"/>
                  <a:pt x="106742" y="58131"/>
                  <a:pt x="106742" y="58131"/>
                </a:cubicBezTo>
                <a:cubicBezTo>
                  <a:pt x="102662" y="55224"/>
                  <a:pt x="97903" y="53564"/>
                  <a:pt x="92804" y="53564"/>
                </a:cubicBezTo>
                <a:cubicBezTo>
                  <a:pt x="83966" y="53564"/>
                  <a:pt x="76147" y="58546"/>
                  <a:pt x="71048" y="66851"/>
                </a:cubicBezTo>
                <a:lnTo>
                  <a:pt x="71048" y="19100"/>
                </a:lnTo>
                <a:close/>
                <a:moveTo>
                  <a:pt x="92804" y="113356"/>
                </a:moveTo>
                <a:cubicBezTo>
                  <a:pt x="80906" y="113356"/>
                  <a:pt x="71048" y="101314"/>
                  <a:pt x="71048" y="86782"/>
                </a:cubicBezTo>
                <a:cubicBezTo>
                  <a:pt x="71048" y="71833"/>
                  <a:pt x="80906" y="60207"/>
                  <a:pt x="92804" y="60207"/>
                </a:cubicBezTo>
                <a:cubicBezTo>
                  <a:pt x="105042" y="60207"/>
                  <a:pt x="114560" y="71833"/>
                  <a:pt x="114560" y="86782"/>
                </a:cubicBezTo>
                <a:cubicBezTo>
                  <a:pt x="114560" y="101314"/>
                  <a:pt x="105042" y="113356"/>
                  <a:pt x="92804" y="113356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755201" y="302192"/>
            <a:ext cx="2316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成果形式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72551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565" y="1831813"/>
            <a:ext cx="4735746" cy="3332617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/>
          <p:nvPr/>
        </p:nvSpPr>
        <p:spPr>
          <a:xfrm>
            <a:off x="4505779" y="4070803"/>
            <a:ext cx="6255657" cy="1683657"/>
          </a:xfrm>
          <a:prstGeom prst="rect">
            <a:avLst/>
          </a:prstGeom>
          <a:solidFill>
            <a:schemeClr val="accent1">
              <a:alpha val="7568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6571437" y="2880626"/>
            <a:ext cx="3246969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6452573" y="2464216"/>
            <a:ext cx="519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588438" y="4524833"/>
            <a:ext cx="3737571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5728918" y="4727965"/>
            <a:ext cx="529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55201" y="302192"/>
            <a:ext cx="2316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应用前景</a:t>
            </a: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4883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5341" y="0"/>
            <a:ext cx="13637342" cy="859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657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377372" y="2013856"/>
            <a:ext cx="2554514" cy="306251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3338286" y="2013856"/>
            <a:ext cx="2554514" cy="306251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6299200" y="2013855"/>
            <a:ext cx="2554514" cy="306251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9260115" y="2013854"/>
            <a:ext cx="2554514" cy="306251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377372" y="4107535"/>
            <a:ext cx="2554514" cy="5950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3338285" y="4107535"/>
            <a:ext cx="2554514" cy="5950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299199" y="4107535"/>
            <a:ext cx="2554514" cy="5950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9260115" y="4107535"/>
            <a:ext cx="2554514" cy="5950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1037772" y="4205023"/>
            <a:ext cx="1233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3998685" y="4205023"/>
            <a:ext cx="1233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6959599" y="4205023"/>
            <a:ext cx="1233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9920515" y="4205023"/>
            <a:ext cx="1233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517872" y="3111146"/>
            <a:ext cx="2273514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3478786" y="3111146"/>
            <a:ext cx="2273514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6439700" y="3111146"/>
            <a:ext cx="2273514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9400615" y="3111146"/>
            <a:ext cx="2273514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19" name="Shape 433出自【趣你的PPT】(微信:qunideppt)：最优质的PPT资源库"/>
          <p:cNvGrpSpPr/>
          <p:nvPr/>
        </p:nvGrpSpPr>
        <p:grpSpPr>
          <a:xfrm>
            <a:off x="1367820" y="2296071"/>
            <a:ext cx="573617" cy="571499"/>
            <a:chOff x="1403350" y="1023937"/>
            <a:chExt cx="430213" cy="428624"/>
          </a:xfrm>
          <a:solidFill>
            <a:schemeClr val="bg1"/>
          </a:solidFill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1631950" y="1252537"/>
              <a:ext cx="201613" cy="2000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376" y="2412"/>
                  </a:moveTo>
                  <a:cubicBezTo>
                    <a:pt x="60000" y="0"/>
                    <a:pt x="57029" y="0"/>
                    <a:pt x="54653" y="2412"/>
                  </a:cubicBezTo>
                  <a:cubicBezTo>
                    <a:pt x="52277" y="4221"/>
                    <a:pt x="52277" y="7839"/>
                    <a:pt x="54653" y="10251"/>
                  </a:cubicBezTo>
                  <a:cubicBezTo>
                    <a:pt x="106930" y="63316"/>
                    <a:pt x="106930" y="63316"/>
                    <a:pt x="106930" y="63316"/>
                  </a:cubicBezTo>
                  <a:cubicBezTo>
                    <a:pt x="107524" y="63919"/>
                    <a:pt x="107524" y="66331"/>
                    <a:pt x="106336" y="67537"/>
                  </a:cubicBezTo>
                  <a:cubicBezTo>
                    <a:pt x="67128" y="107336"/>
                    <a:pt x="67128" y="107336"/>
                    <a:pt x="67128" y="107336"/>
                  </a:cubicBezTo>
                  <a:cubicBezTo>
                    <a:pt x="66534" y="107939"/>
                    <a:pt x="64752" y="109145"/>
                    <a:pt x="62970" y="109145"/>
                  </a:cubicBezTo>
                  <a:cubicBezTo>
                    <a:pt x="62970" y="109145"/>
                    <a:pt x="62970" y="109145"/>
                    <a:pt x="62970" y="109145"/>
                  </a:cubicBezTo>
                  <a:cubicBezTo>
                    <a:pt x="61782" y="109145"/>
                    <a:pt x="60594" y="108542"/>
                    <a:pt x="59405" y="107336"/>
                  </a:cubicBezTo>
                  <a:cubicBezTo>
                    <a:pt x="59405" y="107336"/>
                    <a:pt x="56435" y="104321"/>
                    <a:pt x="51683" y="99497"/>
                  </a:cubicBezTo>
                  <a:cubicBezTo>
                    <a:pt x="79009" y="71758"/>
                    <a:pt x="79009" y="71758"/>
                    <a:pt x="79009" y="71758"/>
                  </a:cubicBezTo>
                  <a:cubicBezTo>
                    <a:pt x="81386" y="69346"/>
                    <a:pt x="81386" y="65728"/>
                    <a:pt x="79009" y="63919"/>
                  </a:cubicBezTo>
                  <a:cubicBezTo>
                    <a:pt x="76633" y="61507"/>
                    <a:pt x="73069" y="61507"/>
                    <a:pt x="71287" y="63919"/>
                  </a:cubicBezTo>
                  <a:cubicBezTo>
                    <a:pt x="43960" y="91055"/>
                    <a:pt x="43960" y="91055"/>
                    <a:pt x="43960" y="91055"/>
                  </a:cubicBezTo>
                  <a:cubicBezTo>
                    <a:pt x="39801" y="86231"/>
                    <a:pt x="34455" y="81407"/>
                    <a:pt x="29108" y="75376"/>
                  </a:cubicBezTo>
                  <a:cubicBezTo>
                    <a:pt x="40396" y="63919"/>
                    <a:pt x="40396" y="63919"/>
                    <a:pt x="40396" y="63919"/>
                  </a:cubicBezTo>
                  <a:cubicBezTo>
                    <a:pt x="42178" y="61507"/>
                    <a:pt x="42178" y="57889"/>
                    <a:pt x="40396" y="55477"/>
                  </a:cubicBezTo>
                  <a:cubicBezTo>
                    <a:pt x="38019" y="53668"/>
                    <a:pt x="34455" y="53668"/>
                    <a:pt x="32079" y="55477"/>
                  </a:cubicBezTo>
                  <a:cubicBezTo>
                    <a:pt x="20792" y="66934"/>
                    <a:pt x="20792" y="66934"/>
                    <a:pt x="20792" y="66934"/>
                  </a:cubicBezTo>
                  <a:cubicBezTo>
                    <a:pt x="17821" y="63316"/>
                    <a:pt x="14257" y="59698"/>
                    <a:pt x="10099" y="56080"/>
                  </a:cubicBezTo>
                  <a:cubicBezTo>
                    <a:pt x="8316" y="53668"/>
                    <a:pt x="4752" y="53668"/>
                    <a:pt x="2376" y="56080"/>
                  </a:cubicBezTo>
                  <a:cubicBezTo>
                    <a:pt x="0" y="58492"/>
                    <a:pt x="0" y="62110"/>
                    <a:pt x="2376" y="63919"/>
                  </a:cubicBezTo>
                  <a:cubicBezTo>
                    <a:pt x="31485" y="93467"/>
                    <a:pt x="51089" y="115175"/>
                    <a:pt x="51683" y="115175"/>
                  </a:cubicBezTo>
                  <a:cubicBezTo>
                    <a:pt x="51683" y="115175"/>
                    <a:pt x="51683" y="115778"/>
                    <a:pt x="51683" y="115778"/>
                  </a:cubicBezTo>
                  <a:cubicBezTo>
                    <a:pt x="54653" y="118793"/>
                    <a:pt x="58811" y="120000"/>
                    <a:pt x="62970" y="120000"/>
                  </a:cubicBezTo>
                  <a:cubicBezTo>
                    <a:pt x="62970" y="120000"/>
                    <a:pt x="62970" y="120000"/>
                    <a:pt x="62970" y="120000"/>
                  </a:cubicBezTo>
                  <a:cubicBezTo>
                    <a:pt x="67722" y="120000"/>
                    <a:pt x="72475" y="118190"/>
                    <a:pt x="75445" y="115778"/>
                  </a:cubicBezTo>
                  <a:cubicBezTo>
                    <a:pt x="114059" y="75376"/>
                    <a:pt x="114059" y="75376"/>
                    <a:pt x="114059" y="75376"/>
                  </a:cubicBezTo>
                  <a:cubicBezTo>
                    <a:pt x="119405" y="69949"/>
                    <a:pt x="120000" y="60301"/>
                    <a:pt x="114653" y="54874"/>
                  </a:cubicBezTo>
                  <a:lnTo>
                    <a:pt x="62376" y="24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1403350" y="1023937"/>
              <a:ext cx="206374" cy="2047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7365" y="118829"/>
                  </a:moveTo>
                  <a:cubicBezTo>
                    <a:pt x="58536" y="120000"/>
                    <a:pt x="60292" y="120000"/>
                    <a:pt x="61463" y="120000"/>
                  </a:cubicBezTo>
                  <a:cubicBezTo>
                    <a:pt x="63219" y="120000"/>
                    <a:pt x="64390" y="120000"/>
                    <a:pt x="65560" y="118829"/>
                  </a:cubicBezTo>
                  <a:cubicBezTo>
                    <a:pt x="67317" y="116487"/>
                    <a:pt x="67317" y="112975"/>
                    <a:pt x="65560" y="110634"/>
                  </a:cubicBezTo>
                  <a:cubicBezTo>
                    <a:pt x="61463" y="107121"/>
                    <a:pt x="57365" y="103024"/>
                    <a:pt x="53853" y="99512"/>
                  </a:cubicBezTo>
                  <a:cubicBezTo>
                    <a:pt x="64975" y="88390"/>
                    <a:pt x="64975" y="88390"/>
                    <a:pt x="64975" y="88390"/>
                  </a:cubicBezTo>
                  <a:cubicBezTo>
                    <a:pt x="67317" y="86634"/>
                    <a:pt x="67317" y="83121"/>
                    <a:pt x="64975" y="80780"/>
                  </a:cubicBezTo>
                  <a:cubicBezTo>
                    <a:pt x="62634" y="78439"/>
                    <a:pt x="59707" y="78439"/>
                    <a:pt x="57365" y="80780"/>
                  </a:cubicBezTo>
                  <a:cubicBezTo>
                    <a:pt x="46243" y="91902"/>
                    <a:pt x="46243" y="91902"/>
                    <a:pt x="46243" y="91902"/>
                  </a:cubicBezTo>
                  <a:cubicBezTo>
                    <a:pt x="40390" y="86048"/>
                    <a:pt x="35121" y="80780"/>
                    <a:pt x="31024" y="76682"/>
                  </a:cubicBezTo>
                  <a:cubicBezTo>
                    <a:pt x="57365" y="50341"/>
                    <a:pt x="57365" y="50341"/>
                    <a:pt x="57365" y="50341"/>
                  </a:cubicBezTo>
                  <a:cubicBezTo>
                    <a:pt x="59707" y="48000"/>
                    <a:pt x="59707" y="44487"/>
                    <a:pt x="57365" y="42146"/>
                  </a:cubicBezTo>
                  <a:cubicBezTo>
                    <a:pt x="55024" y="40390"/>
                    <a:pt x="51512" y="40390"/>
                    <a:pt x="49756" y="42146"/>
                  </a:cubicBezTo>
                  <a:cubicBezTo>
                    <a:pt x="22829" y="69073"/>
                    <a:pt x="22829" y="69073"/>
                    <a:pt x="22829" y="69073"/>
                  </a:cubicBezTo>
                  <a:cubicBezTo>
                    <a:pt x="18146" y="64390"/>
                    <a:pt x="15219" y="61463"/>
                    <a:pt x="15219" y="61463"/>
                  </a:cubicBezTo>
                  <a:cubicBezTo>
                    <a:pt x="15219" y="61463"/>
                    <a:pt x="11707" y="57365"/>
                    <a:pt x="15219" y="53853"/>
                  </a:cubicBezTo>
                  <a:cubicBezTo>
                    <a:pt x="53268" y="15804"/>
                    <a:pt x="53268" y="15804"/>
                    <a:pt x="53268" y="15804"/>
                  </a:cubicBezTo>
                  <a:cubicBezTo>
                    <a:pt x="56195" y="13463"/>
                    <a:pt x="58536" y="12878"/>
                    <a:pt x="60878" y="15804"/>
                  </a:cubicBezTo>
                  <a:cubicBezTo>
                    <a:pt x="62634" y="17560"/>
                    <a:pt x="81951" y="39219"/>
                    <a:pt x="110048" y="67317"/>
                  </a:cubicBezTo>
                  <a:cubicBezTo>
                    <a:pt x="112390" y="69658"/>
                    <a:pt x="115902" y="69658"/>
                    <a:pt x="117658" y="67317"/>
                  </a:cubicBezTo>
                  <a:cubicBezTo>
                    <a:pt x="120000" y="64975"/>
                    <a:pt x="120000" y="61463"/>
                    <a:pt x="117658" y="59707"/>
                  </a:cubicBezTo>
                  <a:cubicBezTo>
                    <a:pt x="88390" y="30439"/>
                    <a:pt x="69073" y="8195"/>
                    <a:pt x="69073" y="8195"/>
                  </a:cubicBezTo>
                  <a:cubicBezTo>
                    <a:pt x="69073" y="8195"/>
                    <a:pt x="69073" y="8195"/>
                    <a:pt x="69073" y="8195"/>
                  </a:cubicBezTo>
                  <a:cubicBezTo>
                    <a:pt x="60878" y="0"/>
                    <a:pt x="51512" y="2341"/>
                    <a:pt x="45658" y="8195"/>
                  </a:cubicBezTo>
                  <a:cubicBezTo>
                    <a:pt x="7609" y="46243"/>
                    <a:pt x="7609" y="46243"/>
                    <a:pt x="7609" y="46243"/>
                  </a:cubicBezTo>
                  <a:cubicBezTo>
                    <a:pt x="0" y="53268"/>
                    <a:pt x="1756" y="63804"/>
                    <a:pt x="7609" y="69658"/>
                  </a:cubicBezTo>
                  <a:cubicBezTo>
                    <a:pt x="7609" y="69658"/>
                    <a:pt x="28682" y="89560"/>
                    <a:pt x="57365" y="1188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1406525" y="1027112"/>
              <a:ext cx="427037" cy="4254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4824" y="44047"/>
                  </a:moveTo>
                  <a:cubicBezTo>
                    <a:pt x="118032" y="30776"/>
                    <a:pt x="118032" y="30776"/>
                    <a:pt x="118032" y="30776"/>
                  </a:cubicBezTo>
                  <a:cubicBezTo>
                    <a:pt x="119156" y="29364"/>
                    <a:pt x="120000" y="27670"/>
                    <a:pt x="120000" y="25976"/>
                  </a:cubicBezTo>
                  <a:cubicBezTo>
                    <a:pt x="120000" y="24282"/>
                    <a:pt x="119156" y="22588"/>
                    <a:pt x="118032" y="21458"/>
                  </a:cubicBezTo>
                  <a:cubicBezTo>
                    <a:pt x="98641" y="1976"/>
                    <a:pt x="98641" y="1976"/>
                    <a:pt x="98641" y="1976"/>
                  </a:cubicBezTo>
                  <a:cubicBezTo>
                    <a:pt x="97517" y="847"/>
                    <a:pt x="95831" y="0"/>
                    <a:pt x="94145" y="0"/>
                  </a:cubicBezTo>
                  <a:cubicBezTo>
                    <a:pt x="92459" y="0"/>
                    <a:pt x="90772" y="847"/>
                    <a:pt x="89648" y="1976"/>
                  </a:cubicBezTo>
                  <a:cubicBezTo>
                    <a:pt x="75878" y="15811"/>
                    <a:pt x="75878" y="15811"/>
                    <a:pt x="75878" y="15811"/>
                  </a:cubicBezTo>
                  <a:cubicBezTo>
                    <a:pt x="75597" y="16094"/>
                    <a:pt x="75597" y="16094"/>
                    <a:pt x="75316" y="16376"/>
                  </a:cubicBezTo>
                  <a:cubicBezTo>
                    <a:pt x="12646" y="79623"/>
                    <a:pt x="12646" y="79623"/>
                    <a:pt x="12646" y="79623"/>
                  </a:cubicBezTo>
                  <a:cubicBezTo>
                    <a:pt x="12084" y="79905"/>
                    <a:pt x="12084" y="80188"/>
                    <a:pt x="11803" y="80470"/>
                  </a:cubicBezTo>
                  <a:cubicBezTo>
                    <a:pt x="281" y="116611"/>
                    <a:pt x="281" y="116611"/>
                    <a:pt x="281" y="116611"/>
                  </a:cubicBezTo>
                  <a:cubicBezTo>
                    <a:pt x="0" y="117458"/>
                    <a:pt x="281" y="118588"/>
                    <a:pt x="843" y="119152"/>
                  </a:cubicBezTo>
                  <a:cubicBezTo>
                    <a:pt x="1405" y="119717"/>
                    <a:pt x="1967" y="120000"/>
                    <a:pt x="2810" y="120000"/>
                  </a:cubicBezTo>
                  <a:cubicBezTo>
                    <a:pt x="3091" y="120000"/>
                    <a:pt x="3372" y="120000"/>
                    <a:pt x="3372" y="119717"/>
                  </a:cubicBezTo>
                  <a:cubicBezTo>
                    <a:pt x="40187" y="108705"/>
                    <a:pt x="40187" y="108705"/>
                    <a:pt x="40187" y="108705"/>
                  </a:cubicBezTo>
                  <a:cubicBezTo>
                    <a:pt x="40749" y="108705"/>
                    <a:pt x="41030" y="108423"/>
                    <a:pt x="41311" y="108141"/>
                  </a:cubicBezTo>
                  <a:cubicBezTo>
                    <a:pt x="104262" y="44611"/>
                    <a:pt x="104262" y="44611"/>
                    <a:pt x="104262" y="44611"/>
                  </a:cubicBezTo>
                  <a:cubicBezTo>
                    <a:pt x="104543" y="44329"/>
                    <a:pt x="104543" y="44329"/>
                    <a:pt x="104824" y="44047"/>
                  </a:cubicBezTo>
                  <a:close/>
                  <a:moveTo>
                    <a:pt x="93302" y="5647"/>
                  </a:moveTo>
                  <a:cubicBezTo>
                    <a:pt x="93583" y="5364"/>
                    <a:pt x="93864" y="5364"/>
                    <a:pt x="94145" y="5364"/>
                  </a:cubicBezTo>
                  <a:cubicBezTo>
                    <a:pt x="94426" y="5364"/>
                    <a:pt x="94707" y="5364"/>
                    <a:pt x="94988" y="5647"/>
                  </a:cubicBezTo>
                  <a:cubicBezTo>
                    <a:pt x="114379" y="25129"/>
                    <a:pt x="114379" y="25129"/>
                    <a:pt x="114379" y="25129"/>
                  </a:cubicBezTo>
                  <a:cubicBezTo>
                    <a:pt x="114660" y="25411"/>
                    <a:pt x="114660" y="25976"/>
                    <a:pt x="114660" y="25976"/>
                  </a:cubicBezTo>
                  <a:cubicBezTo>
                    <a:pt x="114660" y="26258"/>
                    <a:pt x="114660" y="26541"/>
                    <a:pt x="114379" y="26823"/>
                  </a:cubicBezTo>
                  <a:cubicBezTo>
                    <a:pt x="102576" y="38964"/>
                    <a:pt x="102576" y="38964"/>
                    <a:pt x="102576" y="38964"/>
                  </a:cubicBezTo>
                  <a:cubicBezTo>
                    <a:pt x="81498" y="17788"/>
                    <a:pt x="81498" y="17788"/>
                    <a:pt x="81498" y="17788"/>
                  </a:cubicBezTo>
                  <a:lnTo>
                    <a:pt x="93302" y="5647"/>
                  </a:lnTo>
                  <a:close/>
                  <a:moveTo>
                    <a:pt x="34847" y="92611"/>
                  </a:moveTo>
                  <a:cubicBezTo>
                    <a:pt x="27540" y="92611"/>
                    <a:pt x="27540" y="92611"/>
                    <a:pt x="27540" y="92611"/>
                  </a:cubicBezTo>
                  <a:cubicBezTo>
                    <a:pt x="27540" y="84988"/>
                    <a:pt x="27540" y="84988"/>
                    <a:pt x="27540" y="84988"/>
                  </a:cubicBezTo>
                  <a:cubicBezTo>
                    <a:pt x="84028" y="27952"/>
                    <a:pt x="84028" y="27952"/>
                    <a:pt x="84028" y="27952"/>
                  </a:cubicBezTo>
                  <a:cubicBezTo>
                    <a:pt x="91896" y="35858"/>
                    <a:pt x="91896" y="35858"/>
                    <a:pt x="91896" y="35858"/>
                  </a:cubicBezTo>
                  <a:lnTo>
                    <a:pt x="34847" y="92611"/>
                  </a:lnTo>
                  <a:close/>
                  <a:moveTo>
                    <a:pt x="77845" y="21458"/>
                  </a:moveTo>
                  <a:cubicBezTo>
                    <a:pt x="80374" y="24282"/>
                    <a:pt x="80374" y="24282"/>
                    <a:pt x="80374" y="24282"/>
                  </a:cubicBezTo>
                  <a:cubicBezTo>
                    <a:pt x="24168" y="81035"/>
                    <a:pt x="24168" y="81035"/>
                    <a:pt x="24168" y="81035"/>
                  </a:cubicBezTo>
                  <a:cubicBezTo>
                    <a:pt x="19672" y="79905"/>
                    <a:pt x="19672" y="79905"/>
                    <a:pt x="19672" y="79905"/>
                  </a:cubicBezTo>
                  <a:lnTo>
                    <a:pt x="77845" y="21458"/>
                  </a:lnTo>
                  <a:close/>
                  <a:moveTo>
                    <a:pt x="16018" y="84423"/>
                  </a:moveTo>
                  <a:cubicBezTo>
                    <a:pt x="22201" y="85835"/>
                    <a:pt x="22201" y="85835"/>
                    <a:pt x="22201" y="85835"/>
                  </a:cubicBezTo>
                  <a:cubicBezTo>
                    <a:pt x="22201" y="95152"/>
                    <a:pt x="22201" y="95152"/>
                    <a:pt x="22201" y="95152"/>
                  </a:cubicBezTo>
                  <a:cubicBezTo>
                    <a:pt x="22201" y="96564"/>
                    <a:pt x="23325" y="97694"/>
                    <a:pt x="24730" y="97694"/>
                  </a:cubicBezTo>
                  <a:cubicBezTo>
                    <a:pt x="34004" y="97694"/>
                    <a:pt x="34004" y="97694"/>
                    <a:pt x="34004" y="97694"/>
                  </a:cubicBezTo>
                  <a:cubicBezTo>
                    <a:pt x="35971" y="104752"/>
                    <a:pt x="35971" y="104752"/>
                    <a:pt x="35971" y="104752"/>
                  </a:cubicBezTo>
                  <a:cubicBezTo>
                    <a:pt x="6744" y="113223"/>
                    <a:pt x="6744" y="113223"/>
                    <a:pt x="6744" y="113223"/>
                  </a:cubicBezTo>
                  <a:lnTo>
                    <a:pt x="16018" y="84423"/>
                  </a:lnTo>
                  <a:close/>
                  <a:moveTo>
                    <a:pt x="40468" y="101647"/>
                  </a:moveTo>
                  <a:cubicBezTo>
                    <a:pt x="38782" y="96000"/>
                    <a:pt x="38782" y="96000"/>
                    <a:pt x="38782" y="96000"/>
                  </a:cubicBezTo>
                  <a:cubicBezTo>
                    <a:pt x="95831" y="39529"/>
                    <a:pt x="95831" y="39529"/>
                    <a:pt x="95831" y="39529"/>
                  </a:cubicBezTo>
                  <a:cubicBezTo>
                    <a:pt x="98641" y="42635"/>
                    <a:pt x="98641" y="42635"/>
                    <a:pt x="98641" y="42635"/>
                  </a:cubicBezTo>
                  <a:lnTo>
                    <a:pt x="40468" y="1016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" name="Group 177出自【趣你的PPT】(微信:qunideppt)：最优质的PPT资源库"/>
          <p:cNvGrpSpPr/>
          <p:nvPr/>
        </p:nvGrpSpPr>
        <p:grpSpPr>
          <a:xfrm>
            <a:off x="4389510" y="2365126"/>
            <a:ext cx="452066" cy="471489"/>
            <a:chOff x="839787" y="3005138"/>
            <a:chExt cx="406400" cy="423862"/>
          </a:xfrm>
          <a:solidFill>
            <a:schemeClr val="bg1"/>
          </a:solidFill>
        </p:grpSpPr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5837" y="3094038"/>
              <a:ext cx="84138" cy="100013"/>
            </a:xfrm>
            <a:custGeom>
              <a:avLst/>
              <a:gdLst>
                <a:gd name="T0" fmla="*/ 53 w 53"/>
                <a:gd name="T1" fmla="*/ 54 h 63"/>
                <a:gd name="T2" fmla="*/ 40 w 53"/>
                <a:gd name="T3" fmla="*/ 63 h 63"/>
                <a:gd name="T4" fmla="*/ 0 w 53"/>
                <a:gd name="T5" fmla="*/ 9 h 63"/>
                <a:gd name="T6" fmla="*/ 12 w 53"/>
                <a:gd name="T7" fmla="*/ 0 h 63"/>
                <a:gd name="T8" fmla="*/ 53 w 53"/>
                <a:gd name="T9" fmla="*/ 5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63">
                  <a:moveTo>
                    <a:pt x="53" y="54"/>
                  </a:moveTo>
                  <a:lnTo>
                    <a:pt x="40" y="63"/>
                  </a:lnTo>
                  <a:lnTo>
                    <a:pt x="0" y="9"/>
                  </a:lnTo>
                  <a:lnTo>
                    <a:pt x="12" y="0"/>
                  </a:lnTo>
                  <a:lnTo>
                    <a:pt x="53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8550" y="3244850"/>
              <a:ext cx="82550" cy="100013"/>
            </a:xfrm>
            <a:custGeom>
              <a:avLst/>
              <a:gdLst>
                <a:gd name="T0" fmla="*/ 12 w 52"/>
                <a:gd name="T1" fmla="*/ 0 h 63"/>
                <a:gd name="T2" fmla="*/ 0 w 52"/>
                <a:gd name="T3" fmla="*/ 9 h 63"/>
                <a:gd name="T4" fmla="*/ 40 w 52"/>
                <a:gd name="T5" fmla="*/ 63 h 63"/>
                <a:gd name="T6" fmla="*/ 52 w 52"/>
                <a:gd name="T7" fmla="*/ 53 h 63"/>
                <a:gd name="T8" fmla="*/ 12 w 52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3">
                  <a:moveTo>
                    <a:pt x="12" y="0"/>
                  </a:moveTo>
                  <a:lnTo>
                    <a:pt x="0" y="9"/>
                  </a:lnTo>
                  <a:lnTo>
                    <a:pt x="40" y="63"/>
                  </a:lnTo>
                  <a:lnTo>
                    <a:pt x="52" y="53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4425" y="3136900"/>
              <a:ext cx="95250" cy="74613"/>
            </a:xfrm>
            <a:custGeom>
              <a:avLst/>
              <a:gdLst>
                <a:gd name="T0" fmla="*/ 5 w 60"/>
                <a:gd name="T1" fmla="*/ 47 h 47"/>
                <a:gd name="T2" fmla="*/ 0 w 60"/>
                <a:gd name="T3" fmla="*/ 38 h 47"/>
                <a:gd name="T4" fmla="*/ 55 w 60"/>
                <a:gd name="T5" fmla="*/ 0 h 47"/>
                <a:gd name="T6" fmla="*/ 60 w 60"/>
                <a:gd name="T7" fmla="*/ 8 h 47"/>
                <a:gd name="T8" fmla="*/ 5 w 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7">
                  <a:moveTo>
                    <a:pt x="5" y="47"/>
                  </a:moveTo>
                  <a:lnTo>
                    <a:pt x="0" y="38"/>
                  </a:lnTo>
                  <a:lnTo>
                    <a:pt x="55" y="0"/>
                  </a:lnTo>
                  <a:lnTo>
                    <a:pt x="60" y="8"/>
                  </a:lnTo>
                  <a:lnTo>
                    <a:pt x="5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8850" y="3233738"/>
              <a:ext cx="100013" cy="82550"/>
            </a:xfrm>
            <a:custGeom>
              <a:avLst/>
              <a:gdLst>
                <a:gd name="T0" fmla="*/ 63 w 63"/>
                <a:gd name="T1" fmla="*/ 13 h 52"/>
                <a:gd name="T2" fmla="*/ 54 w 63"/>
                <a:gd name="T3" fmla="*/ 0 h 52"/>
                <a:gd name="T4" fmla="*/ 0 w 63"/>
                <a:gd name="T5" fmla="*/ 40 h 52"/>
                <a:gd name="T6" fmla="*/ 9 w 63"/>
                <a:gd name="T7" fmla="*/ 52 h 52"/>
                <a:gd name="T8" fmla="*/ 63 w 63"/>
                <a:gd name="T9" fmla="*/ 1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2">
                  <a:moveTo>
                    <a:pt x="63" y="13"/>
                  </a:moveTo>
                  <a:lnTo>
                    <a:pt x="54" y="0"/>
                  </a:lnTo>
                  <a:lnTo>
                    <a:pt x="0" y="40"/>
                  </a:lnTo>
                  <a:lnTo>
                    <a:pt x="9" y="52"/>
                  </a:lnTo>
                  <a:lnTo>
                    <a:pt x="63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5362" y="3127375"/>
              <a:ext cx="182563" cy="184150"/>
            </a:xfrm>
            <a:custGeom>
              <a:avLst/>
              <a:gdLst>
                <a:gd name="T0" fmla="*/ 219 w 243"/>
                <a:gd name="T1" fmla="*/ 166 h 244"/>
                <a:gd name="T2" fmla="*/ 78 w 243"/>
                <a:gd name="T3" fmla="*/ 220 h 244"/>
                <a:gd name="T4" fmla="*/ 24 w 243"/>
                <a:gd name="T5" fmla="*/ 78 h 244"/>
                <a:gd name="T6" fmla="*/ 165 w 243"/>
                <a:gd name="T7" fmla="*/ 24 h 244"/>
                <a:gd name="T8" fmla="*/ 219 w 243"/>
                <a:gd name="T9" fmla="*/ 16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244">
                  <a:moveTo>
                    <a:pt x="219" y="166"/>
                  </a:moveTo>
                  <a:cubicBezTo>
                    <a:pt x="195" y="220"/>
                    <a:pt x="132" y="244"/>
                    <a:pt x="78" y="220"/>
                  </a:cubicBezTo>
                  <a:cubicBezTo>
                    <a:pt x="24" y="196"/>
                    <a:pt x="0" y="132"/>
                    <a:pt x="24" y="78"/>
                  </a:cubicBezTo>
                  <a:cubicBezTo>
                    <a:pt x="48" y="25"/>
                    <a:pt x="111" y="0"/>
                    <a:pt x="165" y="24"/>
                  </a:cubicBezTo>
                  <a:cubicBezTo>
                    <a:pt x="219" y="49"/>
                    <a:pt x="243" y="112"/>
                    <a:pt x="219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9637" y="3005138"/>
              <a:ext cx="133350" cy="133350"/>
            </a:xfrm>
            <a:custGeom>
              <a:avLst/>
              <a:gdLst>
                <a:gd name="T0" fmla="*/ 160 w 178"/>
                <a:gd name="T1" fmla="*/ 120 h 177"/>
                <a:gd name="T2" fmla="*/ 57 w 178"/>
                <a:gd name="T3" fmla="*/ 160 h 177"/>
                <a:gd name="T4" fmla="*/ 18 w 178"/>
                <a:gd name="T5" fmla="*/ 57 h 177"/>
                <a:gd name="T6" fmla="*/ 121 w 178"/>
                <a:gd name="T7" fmla="*/ 17 h 177"/>
                <a:gd name="T8" fmla="*/ 160 w 178"/>
                <a:gd name="T9" fmla="*/ 12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77">
                  <a:moveTo>
                    <a:pt x="160" y="120"/>
                  </a:moveTo>
                  <a:cubicBezTo>
                    <a:pt x="143" y="160"/>
                    <a:pt x="97" y="177"/>
                    <a:pt x="57" y="160"/>
                  </a:cubicBezTo>
                  <a:cubicBezTo>
                    <a:pt x="18" y="142"/>
                    <a:pt x="0" y="96"/>
                    <a:pt x="18" y="57"/>
                  </a:cubicBezTo>
                  <a:cubicBezTo>
                    <a:pt x="36" y="17"/>
                    <a:pt x="82" y="0"/>
                    <a:pt x="121" y="17"/>
                  </a:cubicBezTo>
                  <a:cubicBezTo>
                    <a:pt x="160" y="35"/>
                    <a:pt x="178" y="81"/>
                    <a:pt x="160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9787" y="3248025"/>
              <a:ext cx="179388" cy="180975"/>
            </a:xfrm>
            <a:custGeom>
              <a:avLst/>
              <a:gdLst>
                <a:gd name="T0" fmla="*/ 216 w 240"/>
                <a:gd name="T1" fmla="*/ 163 h 240"/>
                <a:gd name="T2" fmla="*/ 77 w 240"/>
                <a:gd name="T3" fmla="*/ 216 h 240"/>
                <a:gd name="T4" fmla="*/ 24 w 240"/>
                <a:gd name="T5" fmla="*/ 77 h 240"/>
                <a:gd name="T6" fmla="*/ 163 w 240"/>
                <a:gd name="T7" fmla="*/ 24 h 240"/>
                <a:gd name="T8" fmla="*/ 216 w 240"/>
                <a:gd name="T9" fmla="*/ 163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240">
                  <a:moveTo>
                    <a:pt x="216" y="163"/>
                  </a:moveTo>
                  <a:cubicBezTo>
                    <a:pt x="192" y="216"/>
                    <a:pt x="130" y="240"/>
                    <a:pt x="77" y="216"/>
                  </a:cubicBezTo>
                  <a:cubicBezTo>
                    <a:pt x="24" y="193"/>
                    <a:pt x="0" y="130"/>
                    <a:pt x="24" y="77"/>
                  </a:cubicBezTo>
                  <a:cubicBezTo>
                    <a:pt x="47" y="24"/>
                    <a:pt x="110" y="0"/>
                    <a:pt x="163" y="24"/>
                  </a:cubicBezTo>
                  <a:cubicBezTo>
                    <a:pt x="216" y="48"/>
                    <a:pt x="240" y="110"/>
                    <a:pt x="216" y="1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85862" y="3105150"/>
              <a:ext cx="60325" cy="60325"/>
            </a:xfrm>
            <a:custGeom>
              <a:avLst/>
              <a:gdLst>
                <a:gd name="T0" fmla="*/ 75 w 81"/>
                <a:gd name="T1" fmla="*/ 50 h 80"/>
                <a:gd name="T2" fmla="*/ 31 w 81"/>
                <a:gd name="T3" fmla="*/ 75 h 80"/>
                <a:gd name="T4" fmla="*/ 6 w 81"/>
                <a:gd name="T5" fmla="*/ 31 h 80"/>
                <a:gd name="T6" fmla="*/ 50 w 81"/>
                <a:gd name="T7" fmla="*/ 5 h 80"/>
                <a:gd name="T8" fmla="*/ 75 w 81"/>
                <a:gd name="T9" fmla="*/ 5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0">
                  <a:moveTo>
                    <a:pt x="75" y="50"/>
                  </a:moveTo>
                  <a:cubicBezTo>
                    <a:pt x="70" y="69"/>
                    <a:pt x="50" y="80"/>
                    <a:pt x="31" y="75"/>
                  </a:cubicBezTo>
                  <a:cubicBezTo>
                    <a:pt x="12" y="70"/>
                    <a:pt x="0" y="50"/>
                    <a:pt x="6" y="31"/>
                  </a:cubicBezTo>
                  <a:cubicBezTo>
                    <a:pt x="11" y="12"/>
                    <a:pt x="31" y="0"/>
                    <a:pt x="50" y="5"/>
                  </a:cubicBezTo>
                  <a:cubicBezTo>
                    <a:pt x="69" y="11"/>
                    <a:pt x="81" y="31"/>
                    <a:pt x="75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1412" y="3313113"/>
              <a:ext cx="79375" cy="77788"/>
            </a:xfrm>
            <a:custGeom>
              <a:avLst/>
              <a:gdLst>
                <a:gd name="T0" fmla="*/ 95 w 106"/>
                <a:gd name="T1" fmla="*/ 72 h 105"/>
                <a:gd name="T2" fmla="*/ 34 w 106"/>
                <a:gd name="T3" fmla="*/ 95 h 105"/>
                <a:gd name="T4" fmla="*/ 11 w 106"/>
                <a:gd name="T5" fmla="*/ 34 h 105"/>
                <a:gd name="T6" fmla="*/ 72 w 106"/>
                <a:gd name="T7" fmla="*/ 10 h 105"/>
                <a:gd name="T8" fmla="*/ 95 w 106"/>
                <a:gd name="T9" fmla="*/ 7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05">
                  <a:moveTo>
                    <a:pt x="95" y="72"/>
                  </a:moveTo>
                  <a:cubicBezTo>
                    <a:pt x="85" y="95"/>
                    <a:pt x="58" y="105"/>
                    <a:pt x="34" y="95"/>
                  </a:cubicBezTo>
                  <a:cubicBezTo>
                    <a:pt x="11" y="84"/>
                    <a:pt x="0" y="57"/>
                    <a:pt x="11" y="34"/>
                  </a:cubicBezTo>
                  <a:cubicBezTo>
                    <a:pt x="21" y="10"/>
                    <a:pt x="49" y="0"/>
                    <a:pt x="72" y="10"/>
                  </a:cubicBezTo>
                  <a:cubicBezTo>
                    <a:pt x="95" y="21"/>
                    <a:pt x="106" y="48"/>
                    <a:pt x="9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33" name="出自【趣你的PPT】(微信:qunideppt)：最优质的PPT资源库"/>
          <p:cNvSpPr/>
          <p:nvPr/>
        </p:nvSpPr>
        <p:spPr>
          <a:xfrm>
            <a:off x="7379004" y="2367646"/>
            <a:ext cx="370416" cy="58208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466" y="0"/>
                </a:moveTo>
                <a:cubicBezTo>
                  <a:pt x="8533" y="0"/>
                  <a:pt x="8533" y="0"/>
                  <a:pt x="8533" y="0"/>
                </a:cubicBezTo>
                <a:cubicBezTo>
                  <a:pt x="3733" y="0"/>
                  <a:pt x="0" y="2379"/>
                  <a:pt x="0" y="5439"/>
                </a:cubicBezTo>
                <a:cubicBezTo>
                  <a:pt x="0" y="10878"/>
                  <a:pt x="0" y="10878"/>
                  <a:pt x="0" y="10878"/>
                </a:cubicBezTo>
                <a:cubicBezTo>
                  <a:pt x="0" y="13937"/>
                  <a:pt x="3733" y="16317"/>
                  <a:pt x="8533" y="16317"/>
                </a:cubicBezTo>
                <a:cubicBezTo>
                  <a:pt x="17066" y="16317"/>
                  <a:pt x="17066" y="16317"/>
                  <a:pt x="17066" y="16317"/>
                </a:cubicBezTo>
                <a:cubicBezTo>
                  <a:pt x="17066" y="92804"/>
                  <a:pt x="17066" y="92804"/>
                  <a:pt x="17066" y="92804"/>
                </a:cubicBezTo>
                <a:cubicBezTo>
                  <a:pt x="17066" y="107762"/>
                  <a:pt x="36266" y="120000"/>
                  <a:pt x="60266" y="120000"/>
                </a:cubicBezTo>
                <a:cubicBezTo>
                  <a:pt x="83733" y="120000"/>
                  <a:pt x="102933" y="107762"/>
                  <a:pt x="102933" y="92804"/>
                </a:cubicBezTo>
                <a:cubicBezTo>
                  <a:pt x="102933" y="16317"/>
                  <a:pt x="102933" y="16317"/>
                  <a:pt x="102933" y="16317"/>
                </a:cubicBezTo>
                <a:cubicBezTo>
                  <a:pt x="111466" y="16317"/>
                  <a:pt x="111466" y="16317"/>
                  <a:pt x="111466" y="16317"/>
                </a:cubicBezTo>
                <a:cubicBezTo>
                  <a:pt x="116266" y="16317"/>
                  <a:pt x="120000" y="13937"/>
                  <a:pt x="120000" y="10878"/>
                </a:cubicBezTo>
                <a:cubicBezTo>
                  <a:pt x="120000" y="5439"/>
                  <a:pt x="120000" y="5439"/>
                  <a:pt x="120000" y="5439"/>
                </a:cubicBezTo>
                <a:cubicBezTo>
                  <a:pt x="120000" y="2379"/>
                  <a:pt x="116266" y="0"/>
                  <a:pt x="111466" y="0"/>
                </a:cubicBezTo>
                <a:moveTo>
                  <a:pt x="94400" y="92804"/>
                </a:moveTo>
                <a:cubicBezTo>
                  <a:pt x="94400" y="104702"/>
                  <a:pt x="78933" y="114560"/>
                  <a:pt x="60266" y="114560"/>
                </a:cubicBezTo>
                <a:cubicBezTo>
                  <a:pt x="41066" y="114560"/>
                  <a:pt x="25600" y="104702"/>
                  <a:pt x="25600" y="92804"/>
                </a:cubicBezTo>
                <a:cubicBezTo>
                  <a:pt x="25600" y="35354"/>
                  <a:pt x="25600" y="35354"/>
                  <a:pt x="25600" y="35354"/>
                </a:cubicBezTo>
                <a:cubicBezTo>
                  <a:pt x="32000" y="37053"/>
                  <a:pt x="38400" y="38073"/>
                  <a:pt x="45866" y="38073"/>
                </a:cubicBezTo>
                <a:cubicBezTo>
                  <a:pt x="50133" y="38073"/>
                  <a:pt x="53866" y="37733"/>
                  <a:pt x="58133" y="37053"/>
                </a:cubicBezTo>
                <a:cubicBezTo>
                  <a:pt x="69333" y="34674"/>
                  <a:pt x="77333" y="32634"/>
                  <a:pt x="83733" y="30594"/>
                </a:cubicBezTo>
                <a:cubicBezTo>
                  <a:pt x="87466" y="29575"/>
                  <a:pt x="90666" y="28555"/>
                  <a:pt x="94400" y="27875"/>
                </a:cubicBezTo>
                <a:lnTo>
                  <a:pt x="94400" y="92804"/>
                </a:lnTo>
                <a:close/>
                <a:moveTo>
                  <a:pt x="94400" y="22436"/>
                </a:moveTo>
                <a:cubicBezTo>
                  <a:pt x="89066" y="23116"/>
                  <a:pt x="84800" y="24475"/>
                  <a:pt x="79466" y="26175"/>
                </a:cubicBezTo>
                <a:cubicBezTo>
                  <a:pt x="73600" y="27875"/>
                  <a:pt x="66133" y="30254"/>
                  <a:pt x="55466" y="32294"/>
                </a:cubicBezTo>
                <a:cubicBezTo>
                  <a:pt x="44800" y="34334"/>
                  <a:pt x="34133" y="32634"/>
                  <a:pt x="25600" y="29915"/>
                </a:cubicBezTo>
                <a:cubicBezTo>
                  <a:pt x="25600" y="16317"/>
                  <a:pt x="25600" y="16317"/>
                  <a:pt x="25600" y="16317"/>
                </a:cubicBezTo>
                <a:cubicBezTo>
                  <a:pt x="94400" y="16317"/>
                  <a:pt x="94400" y="16317"/>
                  <a:pt x="94400" y="16317"/>
                </a:cubicBezTo>
                <a:lnTo>
                  <a:pt x="94400" y="22436"/>
                </a:lnTo>
                <a:close/>
                <a:moveTo>
                  <a:pt x="111466" y="10878"/>
                </a:moveTo>
                <a:cubicBezTo>
                  <a:pt x="8533" y="10878"/>
                  <a:pt x="8533" y="10878"/>
                  <a:pt x="8533" y="10878"/>
                </a:cubicBezTo>
                <a:cubicBezTo>
                  <a:pt x="8533" y="5439"/>
                  <a:pt x="8533" y="5439"/>
                  <a:pt x="8533" y="5439"/>
                </a:cubicBezTo>
                <a:cubicBezTo>
                  <a:pt x="111466" y="5439"/>
                  <a:pt x="111466" y="5439"/>
                  <a:pt x="111466" y="5439"/>
                </a:cubicBezTo>
                <a:lnTo>
                  <a:pt x="111466" y="10878"/>
                </a:lnTo>
                <a:close/>
                <a:moveTo>
                  <a:pt x="55466" y="76487"/>
                </a:moveTo>
                <a:cubicBezTo>
                  <a:pt x="53333" y="76487"/>
                  <a:pt x="51200" y="77507"/>
                  <a:pt x="51200" y="79206"/>
                </a:cubicBezTo>
                <a:cubicBezTo>
                  <a:pt x="51200" y="80566"/>
                  <a:pt x="53333" y="81926"/>
                  <a:pt x="55466" y="81926"/>
                </a:cubicBezTo>
                <a:cubicBezTo>
                  <a:pt x="58133" y="81926"/>
                  <a:pt x="60266" y="80566"/>
                  <a:pt x="60266" y="79206"/>
                </a:cubicBezTo>
                <a:cubicBezTo>
                  <a:pt x="60266" y="77507"/>
                  <a:pt x="58133" y="76487"/>
                  <a:pt x="55466" y="76487"/>
                </a:cubicBezTo>
                <a:moveTo>
                  <a:pt x="51200" y="60169"/>
                </a:moveTo>
                <a:cubicBezTo>
                  <a:pt x="51200" y="57110"/>
                  <a:pt x="47466" y="54730"/>
                  <a:pt x="42666" y="54730"/>
                </a:cubicBezTo>
                <a:cubicBezTo>
                  <a:pt x="38400" y="54730"/>
                  <a:pt x="34133" y="57110"/>
                  <a:pt x="34133" y="60169"/>
                </a:cubicBezTo>
                <a:cubicBezTo>
                  <a:pt x="34133" y="63229"/>
                  <a:pt x="38400" y="65609"/>
                  <a:pt x="42666" y="65609"/>
                </a:cubicBezTo>
                <a:cubicBezTo>
                  <a:pt x="47466" y="65609"/>
                  <a:pt x="51200" y="63229"/>
                  <a:pt x="51200" y="60169"/>
                </a:cubicBezTo>
                <a:moveTo>
                  <a:pt x="46933" y="98243"/>
                </a:moveTo>
                <a:cubicBezTo>
                  <a:pt x="44800" y="98243"/>
                  <a:pt x="42666" y="99603"/>
                  <a:pt x="42666" y="100963"/>
                </a:cubicBezTo>
                <a:cubicBezTo>
                  <a:pt x="42666" y="102322"/>
                  <a:pt x="44800" y="103682"/>
                  <a:pt x="46933" y="103682"/>
                </a:cubicBezTo>
                <a:cubicBezTo>
                  <a:pt x="49600" y="103682"/>
                  <a:pt x="51200" y="102322"/>
                  <a:pt x="51200" y="100963"/>
                </a:cubicBezTo>
                <a:cubicBezTo>
                  <a:pt x="51200" y="99603"/>
                  <a:pt x="49600" y="98243"/>
                  <a:pt x="46933" y="98243"/>
                </a:cubicBezTo>
                <a:moveTo>
                  <a:pt x="77333" y="43512"/>
                </a:moveTo>
                <a:cubicBezTo>
                  <a:pt x="72533" y="43512"/>
                  <a:pt x="68800" y="46232"/>
                  <a:pt x="68800" y="49291"/>
                </a:cubicBezTo>
                <a:cubicBezTo>
                  <a:pt x="68800" y="52011"/>
                  <a:pt x="72533" y="54730"/>
                  <a:pt x="77333" y="54730"/>
                </a:cubicBezTo>
                <a:cubicBezTo>
                  <a:pt x="81600" y="54730"/>
                  <a:pt x="85866" y="52011"/>
                  <a:pt x="85866" y="49291"/>
                </a:cubicBezTo>
                <a:cubicBezTo>
                  <a:pt x="85866" y="46232"/>
                  <a:pt x="81600" y="43512"/>
                  <a:pt x="77333" y="43512"/>
                </a:cubicBezTo>
                <a:moveTo>
                  <a:pt x="73066" y="87365"/>
                </a:moveTo>
                <a:cubicBezTo>
                  <a:pt x="70400" y="87365"/>
                  <a:pt x="68800" y="88385"/>
                  <a:pt x="68800" y="90084"/>
                </a:cubicBezTo>
                <a:cubicBezTo>
                  <a:pt x="68800" y="91444"/>
                  <a:pt x="70400" y="92804"/>
                  <a:pt x="73066" y="92804"/>
                </a:cubicBezTo>
                <a:cubicBezTo>
                  <a:pt x="75200" y="92804"/>
                  <a:pt x="77333" y="91444"/>
                  <a:pt x="77333" y="90084"/>
                </a:cubicBezTo>
                <a:cubicBezTo>
                  <a:pt x="77333" y="88385"/>
                  <a:pt x="75200" y="87365"/>
                  <a:pt x="73066" y="87365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10246330" y="2292895"/>
            <a:ext cx="582084" cy="58208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69" y="54730"/>
                </a:moveTo>
                <a:cubicBezTo>
                  <a:pt x="57110" y="54730"/>
                  <a:pt x="54390" y="57110"/>
                  <a:pt x="54390" y="60169"/>
                </a:cubicBezTo>
                <a:cubicBezTo>
                  <a:pt x="54390" y="62889"/>
                  <a:pt x="57110" y="65609"/>
                  <a:pt x="60169" y="65609"/>
                </a:cubicBezTo>
                <a:cubicBezTo>
                  <a:pt x="62889" y="65609"/>
                  <a:pt x="65609" y="62889"/>
                  <a:pt x="65609" y="60169"/>
                </a:cubicBezTo>
                <a:cubicBezTo>
                  <a:pt x="65609" y="57110"/>
                  <a:pt x="62889" y="54730"/>
                  <a:pt x="60169" y="54730"/>
                </a:cubicBezTo>
                <a:moveTo>
                  <a:pt x="120000" y="60169"/>
                </a:moveTo>
                <a:cubicBezTo>
                  <a:pt x="120000" y="53371"/>
                  <a:pt x="112181" y="47592"/>
                  <a:pt x="99603" y="43512"/>
                </a:cubicBezTo>
                <a:cubicBezTo>
                  <a:pt x="105722" y="31954"/>
                  <a:pt x="107082" y="22096"/>
                  <a:pt x="102322" y="17677"/>
                </a:cubicBezTo>
                <a:cubicBezTo>
                  <a:pt x="97903" y="12917"/>
                  <a:pt x="88045" y="14277"/>
                  <a:pt x="76487" y="20396"/>
                </a:cubicBezTo>
                <a:cubicBezTo>
                  <a:pt x="72407" y="7818"/>
                  <a:pt x="66628" y="0"/>
                  <a:pt x="60169" y="0"/>
                </a:cubicBezTo>
                <a:cubicBezTo>
                  <a:pt x="53371" y="0"/>
                  <a:pt x="47592" y="7818"/>
                  <a:pt x="43512" y="20396"/>
                </a:cubicBezTo>
                <a:cubicBezTo>
                  <a:pt x="31954" y="14277"/>
                  <a:pt x="22096" y="12917"/>
                  <a:pt x="17677" y="17677"/>
                </a:cubicBezTo>
                <a:cubicBezTo>
                  <a:pt x="12917" y="22096"/>
                  <a:pt x="14277" y="31954"/>
                  <a:pt x="20396" y="43512"/>
                </a:cubicBezTo>
                <a:cubicBezTo>
                  <a:pt x="7818" y="47592"/>
                  <a:pt x="0" y="53371"/>
                  <a:pt x="0" y="60169"/>
                </a:cubicBezTo>
                <a:cubicBezTo>
                  <a:pt x="0" y="66628"/>
                  <a:pt x="7818" y="72407"/>
                  <a:pt x="20396" y="76487"/>
                </a:cubicBezTo>
                <a:cubicBezTo>
                  <a:pt x="14277" y="88045"/>
                  <a:pt x="12917" y="97903"/>
                  <a:pt x="17677" y="102662"/>
                </a:cubicBezTo>
                <a:cubicBezTo>
                  <a:pt x="22096" y="107082"/>
                  <a:pt x="31954" y="105722"/>
                  <a:pt x="43512" y="99603"/>
                </a:cubicBezTo>
                <a:cubicBezTo>
                  <a:pt x="47592" y="112181"/>
                  <a:pt x="53371" y="120000"/>
                  <a:pt x="60169" y="120000"/>
                </a:cubicBezTo>
                <a:cubicBezTo>
                  <a:pt x="66628" y="120000"/>
                  <a:pt x="72407" y="112181"/>
                  <a:pt x="76487" y="99603"/>
                </a:cubicBezTo>
                <a:cubicBezTo>
                  <a:pt x="88045" y="105722"/>
                  <a:pt x="97903" y="107082"/>
                  <a:pt x="102322" y="102662"/>
                </a:cubicBezTo>
                <a:cubicBezTo>
                  <a:pt x="107082" y="97903"/>
                  <a:pt x="105722" y="88045"/>
                  <a:pt x="99603" y="76487"/>
                </a:cubicBezTo>
                <a:cubicBezTo>
                  <a:pt x="112181" y="72407"/>
                  <a:pt x="120000" y="66628"/>
                  <a:pt x="120000" y="60169"/>
                </a:cubicBezTo>
                <a:moveTo>
                  <a:pt x="5439" y="60169"/>
                </a:moveTo>
                <a:cubicBezTo>
                  <a:pt x="5439" y="55410"/>
                  <a:pt x="12237" y="50991"/>
                  <a:pt x="22776" y="47932"/>
                </a:cubicBezTo>
                <a:cubicBezTo>
                  <a:pt x="25155" y="52011"/>
                  <a:pt x="27875" y="56090"/>
                  <a:pt x="30934" y="60169"/>
                </a:cubicBezTo>
                <a:cubicBezTo>
                  <a:pt x="27875" y="64249"/>
                  <a:pt x="25155" y="68328"/>
                  <a:pt x="22776" y="72067"/>
                </a:cubicBezTo>
                <a:cubicBezTo>
                  <a:pt x="12237" y="69008"/>
                  <a:pt x="5439" y="64929"/>
                  <a:pt x="5439" y="60169"/>
                </a:cubicBezTo>
                <a:moveTo>
                  <a:pt x="38413" y="50991"/>
                </a:moveTo>
                <a:cubicBezTo>
                  <a:pt x="37053" y="52691"/>
                  <a:pt x="35694" y="54390"/>
                  <a:pt x="34334" y="55750"/>
                </a:cubicBezTo>
                <a:cubicBezTo>
                  <a:pt x="31954" y="52691"/>
                  <a:pt x="29915" y="49631"/>
                  <a:pt x="27875" y="46912"/>
                </a:cubicBezTo>
                <a:cubicBezTo>
                  <a:pt x="31274" y="45892"/>
                  <a:pt x="35014" y="45552"/>
                  <a:pt x="38753" y="44872"/>
                </a:cubicBezTo>
                <a:cubicBezTo>
                  <a:pt x="38753" y="46912"/>
                  <a:pt x="38413" y="48951"/>
                  <a:pt x="38413" y="50991"/>
                </a:cubicBezTo>
                <a:moveTo>
                  <a:pt x="38753" y="75127"/>
                </a:moveTo>
                <a:cubicBezTo>
                  <a:pt x="35014" y="74787"/>
                  <a:pt x="31274" y="74107"/>
                  <a:pt x="27875" y="73427"/>
                </a:cubicBezTo>
                <a:cubicBezTo>
                  <a:pt x="29915" y="70368"/>
                  <a:pt x="31954" y="67308"/>
                  <a:pt x="34334" y="64249"/>
                </a:cubicBezTo>
                <a:cubicBezTo>
                  <a:pt x="35694" y="65949"/>
                  <a:pt x="37053" y="67308"/>
                  <a:pt x="38413" y="69008"/>
                </a:cubicBezTo>
                <a:cubicBezTo>
                  <a:pt x="38413" y="71048"/>
                  <a:pt x="38753" y="73087"/>
                  <a:pt x="38753" y="75127"/>
                </a:cubicBezTo>
                <a:moveTo>
                  <a:pt x="21416" y="98583"/>
                </a:moveTo>
                <a:cubicBezTo>
                  <a:pt x="18016" y="95184"/>
                  <a:pt x="19716" y="87365"/>
                  <a:pt x="25155" y="77847"/>
                </a:cubicBezTo>
                <a:cubicBezTo>
                  <a:pt x="29575" y="78866"/>
                  <a:pt x="34334" y="79886"/>
                  <a:pt x="39433" y="80566"/>
                </a:cubicBezTo>
                <a:cubicBezTo>
                  <a:pt x="40113" y="85665"/>
                  <a:pt x="41133" y="90424"/>
                  <a:pt x="42152" y="94844"/>
                </a:cubicBezTo>
                <a:cubicBezTo>
                  <a:pt x="32634" y="100283"/>
                  <a:pt x="24815" y="101983"/>
                  <a:pt x="21416" y="98583"/>
                </a:cubicBezTo>
                <a:moveTo>
                  <a:pt x="39433" y="39433"/>
                </a:moveTo>
                <a:cubicBezTo>
                  <a:pt x="34334" y="40113"/>
                  <a:pt x="29575" y="41133"/>
                  <a:pt x="25155" y="42152"/>
                </a:cubicBezTo>
                <a:cubicBezTo>
                  <a:pt x="19716" y="32634"/>
                  <a:pt x="18016" y="24815"/>
                  <a:pt x="21416" y="21416"/>
                </a:cubicBezTo>
                <a:cubicBezTo>
                  <a:pt x="24815" y="18016"/>
                  <a:pt x="32634" y="19716"/>
                  <a:pt x="42152" y="25495"/>
                </a:cubicBezTo>
                <a:cubicBezTo>
                  <a:pt x="41133" y="29575"/>
                  <a:pt x="40113" y="34334"/>
                  <a:pt x="39433" y="39433"/>
                </a:cubicBezTo>
                <a:moveTo>
                  <a:pt x="75127" y="39093"/>
                </a:moveTo>
                <a:cubicBezTo>
                  <a:pt x="73087" y="38753"/>
                  <a:pt x="71048" y="38753"/>
                  <a:pt x="69008" y="38413"/>
                </a:cubicBezTo>
                <a:cubicBezTo>
                  <a:pt x="67308" y="37053"/>
                  <a:pt x="65949" y="35694"/>
                  <a:pt x="64249" y="34334"/>
                </a:cubicBezTo>
                <a:cubicBezTo>
                  <a:pt x="67308" y="31954"/>
                  <a:pt x="70368" y="29915"/>
                  <a:pt x="73427" y="28215"/>
                </a:cubicBezTo>
                <a:cubicBezTo>
                  <a:pt x="74107" y="31274"/>
                  <a:pt x="74447" y="35014"/>
                  <a:pt x="75127" y="39093"/>
                </a:cubicBezTo>
                <a:moveTo>
                  <a:pt x="60169" y="5439"/>
                </a:moveTo>
                <a:cubicBezTo>
                  <a:pt x="64589" y="5439"/>
                  <a:pt x="69008" y="12237"/>
                  <a:pt x="72067" y="22776"/>
                </a:cubicBezTo>
                <a:cubicBezTo>
                  <a:pt x="67988" y="25155"/>
                  <a:pt x="64249" y="27875"/>
                  <a:pt x="60169" y="30934"/>
                </a:cubicBezTo>
                <a:cubicBezTo>
                  <a:pt x="56090" y="27875"/>
                  <a:pt x="52011" y="25155"/>
                  <a:pt x="47932" y="22776"/>
                </a:cubicBezTo>
                <a:cubicBezTo>
                  <a:pt x="50991" y="12237"/>
                  <a:pt x="55410" y="5439"/>
                  <a:pt x="60169" y="5439"/>
                </a:cubicBezTo>
                <a:moveTo>
                  <a:pt x="46912" y="28215"/>
                </a:moveTo>
                <a:cubicBezTo>
                  <a:pt x="49631" y="29915"/>
                  <a:pt x="52691" y="31954"/>
                  <a:pt x="55750" y="34334"/>
                </a:cubicBezTo>
                <a:cubicBezTo>
                  <a:pt x="54050" y="35694"/>
                  <a:pt x="52691" y="37053"/>
                  <a:pt x="50991" y="38413"/>
                </a:cubicBezTo>
                <a:cubicBezTo>
                  <a:pt x="48951" y="38753"/>
                  <a:pt x="46912" y="38753"/>
                  <a:pt x="44872" y="39093"/>
                </a:cubicBezTo>
                <a:cubicBezTo>
                  <a:pt x="45552" y="35014"/>
                  <a:pt x="45892" y="31274"/>
                  <a:pt x="46912" y="28215"/>
                </a:cubicBezTo>
                <a:moveTo>
                  <a:pt x="44872" y="81246"/>
                </a:moveTo>
                <a:cubicBezTo>
                  <a:pt x="46912" y="81246"/>
                  <a:pt x="48951" y="81586"/>
                  <a:pt x="50991" y="81586"/>
                </a:cubicBezTo>
                <a:cubicBezTo>
                  <a:pt x="52691" y="82946"/>
                  <a:pt x="54050" y="84305"/>
                  <a:pt x="55750" y="85665"/>
                </a:cubicBezTo>
                <a:cubicBezTo>
                  <a:pt x="52691" y="88045"/>
                  <a:pt x="49631" y="90084"/>
                  <a:pt x="46912" y="92124"/>
                </a:cubicBezTo>
                <a:cubicBezTo>
                  <a:pt x="45892" y="88725"/>
                  <a:pt x="45552" y="84985"/>
                  <a:pt x="44872" y="81246"/>
                </a:cubicBezTo>
                <a:moveTo>
                  <a:pt x="60169" y="114560"/>
                </a:moveTo>
                <a:cubicBezTo>
                  <a:pt x="55410" y="114560"/>
                  <a:pt x="50991" y="107762"/>
                  <a:pt x="47932" y="97223"/>
                </a:cubicBezTo>
                <a:cubicBezTo>
                  <a:pt x="52011" y="94844"/>
                  <a:pt x="55750" y="92124"/>
                  <a:pt x="59830" y="89065"/>
                </a:cubicBezTo>
                <a:cubicBezTo>
                  <a:pt x="63909" y="92124"/>
                  <a:pt x="67988" y="94844"/>
                  <a:pt x="72067" y="97223"/>
                </a:cubicBezTo>
                <a:cubicBezTo>
                  <a:pt x="69008" y="107762"/>
                  <a:pt x="64589" y="114560"/>
                  <a:pt x="60169" y="114560"/>
                </a:cubicBezTo>
                <a:moveTo>
                  <a:pt x="73427" y="92124"/>
                </a:moveTo>
                <a:cubicBezTo>
                  <a:pt x="70368" y="90084"/>
                  <a:pt x="67308" y="88045"/>
                  <a:pt x="64249" y="85665"/>
                </a:cubicBezTo>
                <a:cubicBezTo>
                  <a:pt x="65949" y="84305"/>
                  <a:pt x="67308" y="82946"/>
                  <a:pt x="69008" y="81586"/>
                </a:cubicBezTo>
                <a:cubicBezTo>
                  <a:pt x="71048" y="81586"/>
                  <a:pt x="73087" y="81246"/>
                  <a:pt x="75127" y="81246"/>
                </a:cubicBezTo>
                <a:cubicBezTo>
                  <a:pt x="74447" y="84985"/>
                  <a:pt x="74107" y="88725"/>
                  <a:pt x="73427" y="92124"/>
                </a:cubicBezTo>
                <a:moveTo>
                  <a:pt x="76147" y="66628"/>
                </a:moveTo>
                <a:cubicBezTo>
                  <a:pt x="74787" y="68328"/>
                  <a:pt x="73087" y="70028"/>
                  <a:pt x="71728" y="71728"/>
                </a:cubicBezTo>
                <a:cubicBezTo>
                  <a:pt x="70028" y="73087"/>
                  <a:pt x="68328" y="74787"/>
                  <a:pt x="66628" y="76147"/>
                </a:cubicBezTo>
                <a:cubicBezTo>
                  <a:pt x="64589" y="76487"/>
                  <a:pt x="62209" y="76487"/>
                  <a:pt x="60169" y="76487"/>
                </a:cubicBezTo>
                <a:cubicBezTo>
                  <a:pt x="57790" y="76487"/>
                  <a:pt x="55410" y="76487"/>
                  <a:pt x="53371" y="76147"/>
                </a:cubicBezTo>
                <a:cubicBezTo>
                  <a:pt x="51671" y="74787"/>
                  <a:pt x="49971" y="73087"/>
                  <a:pt x="48271" y="71728"/>
                </a:cubicBezTo>
                <a:cubicBezTo>
                  <a:pt x="46912" y="70028"/>
                  <a:pt x="45212" y="68328"/>
                  <a:pt x="43852" y="66628"/>
                </a:cubicBezTo>
                <a:cubicBezTo>
                  <a:pt x="43852" y="64589"/>
                  <a:pt x="43512" y="62209"/>
                  <a:pt x="43512" y="60169"/>
                </a:cubicBezTo>
                <a:cubicBezTo>
                  <a:pt x="43512" y="57790"/>
                  <a:pt x="43852" y="55410"/>
                  <a:pt x="43852" y="53371"/>
                </a:cubicBezTo>
                <a:cubicBezTo>
                  <a:pt x="45212" y="51671"/>
                  <a:pt x="46912" y="49971"/>
                  <a:pt x="48271" y="48611"/>
                </a:cubicBezTo>
                <a:cubicBezTo>
                  <a:pt x="49971" y="46912"/>
                  <a:pt x="51671" y="45212"/>
                  <a:pt x="53371" y="43852"/>
                </a:cubicBezTo>
                <a:cubicBezTo>
                  <a:pt x="55410" y="43852"/>
                  <a:pt x="57790" y="43512"/>
                  <a:pt x="60169" y="43512"/>
                </a:cubicBezTo>
                <a:cubicBezTo>
                  <a:pt x="62209" y="43512"/>
                  <a:pt x="64589" y="43852"/>
                  <a:pt x="66628" y="43852"/>
                </a:cubicBezTo>
                <a:cubicBezTo>
                  <a:pt x="68328" y="45212"/>
                  <a:pt x="70028" y="46912"/>
                  <a:pt x="71728" y="48611"/>
                </a:cubicBezTo>
                <a:cubicBezTo>
                  <a:pt x="73087" y="49971"/>
                  <a:pt x="74787" y="51671"/>
                  <a:pt x="76147" y="53371"/>
                </a:cubicBezTo>
                <a:cubicBezTo>
                  <a:pt x="76147" y="55410"/>
                  <a:pt x="76487" y="57790"/>
                  <a:pt x="76487" y="60169"/>
                </a:cubicBezTo>
                <a:cubicBezTo>
                  <a:pt x="76487" y="62209"/>
                  <a:pt x="76147" y="64589"/>
                  <a:pt x="76147" y="66628"/>
                </a:cubicBezTo>
                <a:moveTo>
                  <a:pt x="98583" y="21416"/>
                </a:moveTo>
                <a:cubicBezTo>
                  <a:pt x="101983" y="24815"/>
                  <a:pt x="100283" y="32634"/>
                  <a:pt x="94844" y="42152"/>
                </a:cubicBezTo>
                <a:cubicBezTo>
                  <a:pt x="90424" y="41133"/>
                  <a:pt x="85665" y="40113"/>
                  <a:pt x="80566" y="39433"/>
                </a:cubicBezTo>
                <a:cubicBezTo>
                  <a:pt x="79886" y="34334"/>
                  <a:pt x="78866" y="29575"/>
                  <a:pt x="77847" y="25495"/>
                </a:cubicBezTo>
                <a:cubicBezTo>
                  <a:pt x="87365" y="19716"/>
                  <a:pt x="95184" y="18016"/>
                  <a:pt x="98583" y="21416"/>
                </a:cubicBezTo>
                <a:moveTo>
                  <a:pt x="85665" y="55750"/>
                </a:moveTo>
                <a:cubicBezTo>
                  <a:pt x="84305" y="54050"/>
                  <a:pt x="82946" y="52691"/>
                  <a:pt x="81586" y="50991"/>
                </a:cubicBezTo>
                <a:cubicBezTo>
                  <a:pt x="81586" y="48951"/>
                  <a:pt x="81246" y="46912"/>
                  <a:pt x="81246" y="44872"/>
                </a:cubicBezTo>
                <a:cubicBezTo>
                  <a:pt x="84985" y="45552"/>
                  <a:pt x="88725" y="45892"/>
                  <a:pt x="92124" y="46912"/>
                </a:cubicBezTo>
                <a:cubicBezTo>
                  <a:pt x="90084" y="49631"/>
                  <a:pt x="88045" y="52691"/>
                  <a:pt x="85665" y="55750"/>
                </a:cubicBezTo>
                <a:moveTo>
                  <a:pt x="85665" y="64249"/>
                </a:moveTo>
                <a:cubicBezTo>
                  <a:pt x="88045" y="67308"/>
                  <a:pt x="90084" y="70368"/>
                  <a:pt x="92124" y="73427"/>
                </a:cubicBezTo>
                <a:cubicBezTo>
                  <a:pt x="88725" y="74107"/>
                  <a:pt x="84985" y="74787"/>
                  <a:pt x="81246" y="75127"/>
                </a:cubicBezTo>
                <a:cubicBezTo>
                  <a:pt x="81246" y="73087"/>
                  <a:pt x="81586" y="71048"/>
                  <a:pt x="81586" y="69008"/>
                </a:cubicBezTo>
                <a:cubicBezTo>
                  <a:pt x="82946" y="67308"/>
                  <a:pt x="84305" y="65949"/>
                  <a:pt x="85665" y="64249"/>
                </a:cubicBezTo>
                <a:moveTo>
                  <a:pt x="98583" y="98583"/>
                </a:moveTo>
                <a:cubicBezTo>
                  <a:pt x="95184" y="101983"/>
                  <a:pt x="87365" y="100283"/>
                  <a:pt x="77847" y="94844"/>
                </a:cubicBezTo>
                <a:cubicBezTo>
                  <a:pt x="78866" y="90424"/>
                  <a:pt x="79886" y="85665"/>
                  <a:pt x="80566" y="80566"/>
                </a:cubicBezTo>
                <a:cubicBezTo>
                  <a:pt x="85665" y="79886"/>
                  <a:pt x="90424" y="78866"/>
                  <a:pt x="94844" y="77847"/>
                </a:cubicBezTo>
                <a:cubicBezTo>
                  <a:pt x="100283" y="87365"/>
                  <a:pt x="101983" y="95184"/>
                  <a:pt x="98583" y="98583"/>
                </a:cubicBezTo>
                <a:moveTo>
                  <a:pt x="97223" y="72067"/>
                </a:moveTo>
                <a:cubicBezTo>
                  <a:pt x="94844" y="67988"/>
                  <a:pt x="92124" y="64249"/>
                  <a:pt x="89065" y="60169"/>
                </a:cubicBezTo>
                <a:cubicBezTo>
                  <a:pt x="92124" y="56090"/>
                  <a:pt x="94844" y="52011"/>
                  <a:pt x="97223" y="47932"/>
                </a:cubicBezTo>
                <a:cubicBezTo>
                  <a:pt x="107762" y="50991"/>
                  <a:pt x="114560" y="55410"/>
                  <a:pt x="114560" y="60169"/>
                </a:cubicBezTo>
                <a:cubicBezTo>
                  <a:pt x="114560" y="64929"/>
                  <a:pt x="107762" y="69008"/>
                  <a:pt x="97223" y="72067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355458" y="302192"/>
            <a:ext cx="2716354" cy="461665"/>
            <a:chOff x="969820" y="487930"/>
            <a:chExt cx="2716354" cy="461665"/>
          </a:xfrm>
        </p:grpSpPr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1369563" y="487930"/>
              <a:ext cx="23166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研究结论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3481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834573" y="1853062"/>
            <a:ext cx="3178627" cy="365760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4506687" y="1853062"/>
            <a:ext cx="3178627" cy="3657600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8178801" y="1853062"/>
            <a:ext cx="3178627" cy="365760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5697235" y="2167755"/>
            <a:ext cx="797530" cy="79753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roup 217出自【趣你的PPT】(微信:qunideppt)：最优质的PPT资源库"/>
          <p:cNvGrpSpPr/>
          <p:nvPr/>
        </p:nvGrpSpPr>
        <p:grpSpPr>
          <a:xfrm>
            <a:off x="1999966" y="2235309"/>
            <a:ext cx="847840" cy="847840"/>
            <a:chOff x="846137" y="3833813"/>
            <a:chExt cx="412750" cy="412750"/>
          </a:xfrm>
          <a:solidFill>
            <a:schemeClr val="accent1"/>
          </a:solidFill>
        </p:grpSpPr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6137" y="3833813"/>
              <a:ext cx="412750" cy="412750"/>
            </a:xfrm>
            <a:custGeom>
              <a:avLst/>
              <a:gdLst>
                <a:gd name="T0" fmla="*/ 476 w 548"/>
                <a:gd name="T1" fmla="*/ 72 h 548"/>
                <a:gd name="T2" fmla="*/ 216 w 548"/>
                <a:gd name="T3" fmla="*/ 72 h 548"/>
                <a:gd name="T4" fmla="*/ 190 w 548"/>
                <a:gd name="T5" fmla="*/ 300 h 548"/>
                <a:gd name="T6" fmla="*/ 14 w 548"/>
                <a:gd name="T7" fmla="*/ 477 h 548"/>
                <a:gd name="T8" fmla="*/ 14 w 548"/>
                <a:gd name="T9" fmla="*/ 525 h 548"/>
                <a:gd name="T10" fmla="*/ 23 w 548"/>
                <a:gd name="T11" fmla="*/ 534 h 548"/>
                <a:gd name="T12" fmla="*/ 71 w 548"/>
                <a:gd name="T13" fmla="*/ 534 h 548"/>
                <a:gd name="T14" fmla="*/ 248 w 548"/>
                <a:gd name="T15" fmla="*/ 358 h 548"/>
                <a:gd name="T16" fmla="*/ 476 w 548"/>
                <a:gd name="T17" fmla="*/ 332 h 548"/>
                <a:gd name="T18" fmla="*/ 476 w 548"/>
                <a:gd name="T19" fmla="*/ 72 h 548"/>
                <a:gd name="T20" fmla="*/ 440 w 548"/>
                <a:gd name="T21" fmla="*/ 296 h 548"/>
                <a:gd name="T22" fmla="*/ 252 w 548"/>
                <a:gd name="T23" fmla="*/ 296 h 548"/>
                <a:gd name="T24" fmla="*/ 252 w 548"/>
                <a:gd name="T25" fmla="*/ 108 h 548"/>
                <a:gd name="T26" fmla="*/ 440 w 548"/>
                <a:gd name="T27" fmla="*/ 108 h 548"/>
                <a:gd name="T28" fmla="*/ 440 w 548"/>
                <a:gd name="T29" fmla="*/ 29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8" h="548">
                  <a:moveTo>
                    <a:pt x="476" y="72"/>
                  </a:moveTo>
                  <a:cubicBezTo>
                    <a:pt x="404" y="0"/>
                    <a:pt x="288" y="0"/>
                    <a:pt x="216" y="72"/>
                  </a:cubicBezTo>
                  <a:cubicBezTo>
                    <a:pt x="154" y="134"/>
                    <a:pt x="145" y="229"/>
                    <a:pt x="190" y="300"/>
                  </a:cubicBezTo>
                  <a:cubicBezTo>
                    <a:pt x="14" y="477"/>
                    <a:pt x="14" y="477"/>
                    <a:pt x="14" y="477"/>
                  </a:cubicBezTo>
                  <a:cubicBezTo>
                    <a:pt x="0" y="490"/>
                    <a:pt x="0" y="512"/>
                    <a:pt x="14" y="525"/>
                  </a:cubicBezTo>
                  <a:cubicBezTo>
                    <a:pt x="23" y="534"/>
                    <a:pt x="23" y="534"/>
                    <a:pt x="23" y="534"/>
                  </a:cubicBezTo>
                  <a:cubicBezTo>
                    <a:pt x="36" y="548"/>
                    <a:pt x="58" y="548"/>
                    <a:pt x="71" y="534"/>
                  </a:cubicBezTo>
                  <a:cubicBezTo>
                    <a:pt x="248" y="358"/>
                    <a:pt x="248" y="358"/>
                    <a:pt x="248" y="358"/>
                  </a:cubicBezTo>
                  <a:cubicBezTo>
                    <a:pt x="319" y="403"/>
                    <a:pt x="414" y="394"/>
                    <a:pt x="476" y="332"/>
                  </a:cubicBezTo>
                  <a:cubicBezTo>
                    <a:pt x="548" y="260"/>
                    <a:pt x="548" y="144"/>
                    <a:pt x="476" y="72"/>
                  </a:cubicBezTo>
                  <a:close/>
                  <a:moveTo>
                    <a:pt x="440" y="296"/>
                  </a:moveTo>
                  <a:cubicBezTo>
                    <a:pt x="388" y="348"/>
                    <a:pt x="304" y="348"/>
                    <a:pt x="252" y="296"/>
                  </a:cubicBezTo>
                  <a:cubicBezTo>
                    <a:pt x="200" y="244"/>
                    <a:pt x="200" y="160"/>
                    <a:pt x="252" y="108"/>
                  </a:cubicBezTo>
                  <a:cubicBezTo>
                    <a:pt x="304" y="56"/>
                    <a:pt x="388" y="56"/>
                    <a:pt x="440" y="108"/>
                  </a:cubicBezTo>
                  <a:cubicBezTo>
                    <a:pt x="492" y="160"/>
                    <a:pt x="492" y="244"/>
                    <a:pt x="440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8062" y="3944938"/>
              <a:ext cx="196850" cy="23813"/>
            </a:xfrm>
            <a:custGeom>
              <a:avLst/>
              <a:gdLst>
                <a:gd name="T0" fmla="*/ 9 w 262"/>
                <a:gd name="T1" fmla="*/ 0 h 31"/>
                <a:gd name="T2" fmla="*/ 0 w 262"/>
                <a:gd name="T3" fmla="*/ 31 h 31"/>
                <a:gd name="T4" fmla="*/ 262 w 262"/>
                <a:gd name="T5" fmla="*/ 31 h 31"/>
                <a:gd name="T6" fmla="*/ 253 w 262"/>
                <a:gd name="T7" fmla="*/ 0 h 31"/>
                <a:gd name="T8" fmla="*/ 9 w 262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31">
                  <a:moveTo>
                    <a:pt x="9" y="0"/>
                  </a:moveTo>
                  <a:cubicBezTo>
                    <a:pt x="5" y="10"/>
                    <a:pt x="2" y="20"/>
                    <a:pt x="0" y="31"/>
                  </a:cubicBezTo>
                  <a:cubicBezTo>
                    <a:pt x="262" y="31"/>
                    <a:pt x="262" y="31"/>
                    <a:pt x="262" y="31"/>
                  </a:cubicBezTo>
                  <a:cubicBezTo>
                    <a:pt x="260" y="20"/>
                    <a:pt x="257" y="10"/>
                    <a:pt x="253" y="0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6475" y="3990975"/>
              <a:ext cx="200025" cy="23813"/>
            </a:xfrm>
            <a:custGeom>
              <a:avLst/>
              <a:gdLst>
                <a:gd name="T0" fmla="*/ 0 w 266"/>
                <a:gd name="T1" fmla="*/ 1 h 31"/>
                <a:gd name="T2" fmla="*/ 5 w 266"/>
                <a:gd name="T3" fmla="*/ 31 h 31"/>
                <a:gd name="T4" fmla="*/ 261 w 266"/>
                <a:gd name="T5" fmla="*/ 31 h 31"/>
                <a:gd name="T6" fmla="*/ 266 w 266"/>
                <a:gd name="T7" fmla="*/ 0 h 31"/>
                <a:gd name="T8" fmla="*/ 0 w 266"/>
                <a:gd name="T9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6" h="31">
                  <a:moveTo>
                    <a:pt x="0" y="1"/>
                  </a:moveTo>
                  <a:cubicBezTo>
                    <a:pt x="1" y="11"/>
                    <a:pt x="2" y="21"/>
                    <a:pt x="5" y="31"/>
                  </a:cubicBezTo>
                  <a:cubicBezTo>
                    <a:pt x="261" y="31"/>
                    <a:pt x="261" y="31"/>
                    <a:pt x="261" y="31"/>
                  </a:cubicBezTo>
                  <a:cubicBezTo>
                    <a:pt x="264" y="21"/>
                    <a:pt x="265" y="11"/>
                    <a:pt x="266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11" name="Group 74出自【趣你的PPT】(微信:qunideppt)：最优质的PPT资源库"/>
          <p:cNvGrpSpPr/>
          <p:nvPr/>
        </p:nvGrpSpPr>
        <p:grpSpPr>
          <a:xfrm>
            <a:off x="9229576" y="1961170"/>
            <a:ext cx="1084334" cy="1084334"/>
            <a:chOff x="5978526" y="4030663"/>
            <a:chExt cx="239713" cy="239713"/>
          </a:xfrm>
          <a:solidFill>
            <a:schemeClr val="accent1"/>
          </a:solidFill>
        </p:grpSpPr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5038" y="4056063"/>
              <a:ext cx="26988" cy="26988"/>
            </a:xfrm>
            <a:custGeom>
              <a:avLst/>
              <a:gdLst>
                <a:gd name="T0" fmla="*/ 6 w 7"/>
                <a:gd name="T1" fmla="*/ 4 h 7"/>
                <a:gd name="T2" fmla="*/ 4 w 7"/>
                <a:gd name="T3" fmla="*/ 1 h 7"/>
                <a:gd name="T4" fmla="*/ 1 w 7"/>
                <a:gd name="T5" fmla="*/ 1 h 7"/>
                <a:gd name="T6" fmla="*/ 1 w 7"/>
                <a:gd name="T7" fmla="*/ 4 h 7"/>
                <a:gd name="T8" fmla="*/ 4 w 7"/>
                <a:gd name="T9" fmla="*/ 7 h 7"/>
                <a:gd name="T10" fmla="*/ 6 w 7"/>
                <a:gd name="T11" fmla="*/ 7 h 7"/>
                <a:gd name="T12" fmla="*/ 6 w 7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6" y="4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6"/>
                    <a:pt x="7" y="5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endParaRPr lang="id-ID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78526" y="4135438"/>
              <a:ext cx="28575" cy="14288"/>
            </a:xfrm>
            <a:custGeom>
              <a:avLst/>
              <a:gdLst>
                <a:gd name="T0" fmla="*/ 6 w 8"/>
                <a:gd name="T1" fmla="*/ 0 h 4"/>
                <a:gd name="T2" fmla="*/ 2 w 8"/>
                <a:gd name="T3" fmla="*/ 0 h 4"/>
                <a:gd name="T4" fmla="*/ 0 w 8"/>
                <a:gd name="T5" fmla="*/ 2 h 4"/>
                <a:gd name="T6" fmla="*/ 2 w 8"/>
                <a:gd name="T7" fmla="*/ 4 h 4"/>
                <a:gd name="T8" fmla="*/ 6 w 8"/>
                <a:gd name="T9" fmla="*/ 4 h 4"/>
                <a:gd name="T10" fmla="*/ 8 w 8"/>
                <a:gd name="T11" fmla="*/ 2 h 4"/>
                <a:gd name="T12" fmla="*/ 6 w 8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4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endParaRPr lang="id-ID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88076" y="4149725"/>
              <a:ext cx="30163" cy="15875"/>
            </a:xfrm>
            <a:custGeom>
              <a:avLst/>
              <a:gdLst>
                <a:gd name="T0" fmla="*/ 6 w 8"/>
                <a:gd name="T1" fmla="*/ 0 h 4"/>
                <a:gd name="T2" fmla="*/ 2 w 8"/>
                <a:gd name="T3" fmla="*/ 0 h 4"/>
                <a:gd name="T4" fmla="*/ 0 w 8"/>
                <a:gd name="T5" fmla="*/ 2 h 4"/>
                <a:gd name="T6" fmla="*/ 2 w 8"/>
                <a:gd name="T7" fmla="*/ 4 h 4"/>
                <a:gd name="T8" fmla="*/ 6 w 8"/>
                <a:gd name="T9" fmla="*/ 4 h 4"/>
                <a:gd name="T10" fmla="*/ 8 w 8"/>
                <a:gd name="T11" fmla="*/ 2 h 4"/>
                <a:gd name="T12" fmla="*/ 6 w 8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4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endParaRPr lang="id-ID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65851" y="4067175"/>
              <a:ext cx="25400" cy="26988"/>
            </a:xfrm>
            <a:custGeom>
              <a:avLst/>
              <a:gdLst>
                <a:gd name="T0" fmla="*/ 6 w 7"/>
                <a:gd name="T1" fmla="*/ 1 h 7"/>
                <a:gd name="T2" fmla="*/ 3 w 7"/>
                <a:gd name="T3" fmla="*/ 1 h 7"/>
                <a:gd name="T4" fmla="*/ 0 w 7"/>
                <a:gd name="T5" fmla="*/ 4 h 7"/>
                <a:gd name="T6" fmla="*/ 0 w 7"/>
                <a:gd name="T7" fmla="*/ 6 h 7"/>
                <a:gd name="T8" fmla="*/ 3 w 7"/>
                <a:gd name="T9" fmla="*/ 6 h 7"/>
                <a:gd name="T10" fmla="*/ 6 w 7"/>
                <a:gd name="T11" fmla="*/ 4 h 7"/>
                <a:gd name="T12" fmla="*/ 6 w 7"/>
                <a:gd name="T1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6" y="1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6"/>
                    <a:pt x="0" y="6"/>
                  </a:cubicBezTo>
                  <a:cubicBezTo>
                    <a:pt x="1" y="7"/>
                    <a:pt x="2" y="7"/>
                    <a:pt x="3" y="6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3"/>
                    <a:pt x="7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endParaRPr lang="id-ID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97588" y="4030663"/>
              <a:ext cx="15875" cy="28575"/>
            </a:xfrm>
            <a:custGeom>
              <a:avLst/>
              <a:gdLst>
                <a:gd name="T0" fmla="*/ 2 w 4"/>
                <a:gd name="T1" fmla="*/ 8 h 8"/>
                <a:gd name="T2" fmla="*/ 3 w 4"/>
                <a:gd name="T3" fmla="*/ 7 h 8"/>
                <a:gd name="T4" fmla="*/ 4 w 4"/>
                <a:gd name="T5" fmla="*/ 6 h 8"/>
                <a:gd name="T6" fmla="*/ 4 w 4"/>
                <a:gd name="T7" fmla="*/ 2 h 8"/>
                <a:gd name="T8" fmla="*/ 2 w 4"/>
                <a:gd name="T9" fmla="*/ 0 h 8"/>
                <a:gd name="T10" fmla="*/ 0 w 4"/>
                <a:gd name="T11" fmla="*/ 1 h 8"/>
                <a:gd name="T12" fmla="*/ 0 w 4"/>
                <a:gd name="T13" fmla="*/ 2 h 8"/>
                <a:gd name="T14" fmla="*/ 0 w 4"/>
                <a:gd name="T15" fmla="*/ 6 h 8"/>
                <a:gd name="T16" fmla="*/ 2 w 4"/>
                <a:gd name="T1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8">
                  <a:moveTo>
                    <a:pt x="2" y="8"/>
                  </a:moveTo>
                  <a:cubicBezTo>
                    <a:pt x="3" y="8"/>
                    <a:pt x="3" y="8"/>
                    <a:pt x="3" y="7"/>
                  </a:cubicBezTo>
                  <a:cubicBezTo>
                    <a:pt x="4" y="7"/>
                    <a:pt x="4" y="7"/>
                    <a:pt x="4" y="6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1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endParaRPr lang="id-ID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37263" y="4089400"/>
              <a:ext cx="120650" cy="136525"/>
            </a:xfrm>
            <a:custGeom>
              <a:avLst/>
              <a:gdLst>
                <a:gd name="T0" fmla="*/ 16 w 32"/>
                <a:gd name="T1" fmla="*/ 0 h 36"/>
                <a:gd name="T2" fmla="*/ 0 w 32"/>
                <a:gd name="T3" fmla="*/ 16 h 36"/>
                <a:gd name="T4" fmla="*/ 8 w 32"/>
                <a:gd name="T5" fmla="*/ 30 h 36"/>
                <a:gd name="T6" fmla="*/ 8 w 32"/>
                <a:gd name="T7" fmla="*/ 36 h 36"/>
                <a:gd name="T8" fmla="*/ 24 w 32"/>
                <a:gd name="T9" fmla="*/ 36 h 36"/>
                <a:gd name="T10" fmla="*/ 24 w 32"/>
                <a:gd name="T11" fmla="*/ 30 h 36"/>
                <a:gd name="T12" fmla="*/ 32 w 32"/>
                <a:gd name="T13" fmla="*/ 16 h 36"/>
                <a:gd name="T14" fmla="*/ 16 w 32"/>
                <a:gd name="T15" fmla="*/ 0 h 36"/>
                <a:gd name="T16" fmla="*/ 22 w 32"/>
                <a:gd name="T17" fmla="*/ 26 h 36"/>
                <a:gd name="T18" fmla="*/ 20 w 32"/>
                <a:gd name="T19" fmla="*/ 27 h 36"/>
                <a:gd name="T20" fmla="*/ 20 w 32"/>
                <a:gd name="T21" fmla="*/ 30 h 36"/>
                <a:gd name="T22" fmla="*/ 20 w 32"/>
                <a:gd name="T23" fmla="*/ 32 h 36"/>
                <a:gd name="T24" fmla="*/ 12 w 32"/>
                <a:gd name="T25" fmla="*/ 32 h 36"/>
                <a:gd name="T26" fmla="*/ 12 w 32"/>
                <a:gd name="T27" fmla="*/ 30 h 36"/>
                <a:gd name="T28" fmla="*/ 12 w 32"/>
                <a:gd name="T29" fmla="*/ 27 h 36"/>
                <a:gd name="T30" fmla="*/ 10 w 32"/>
                <a:gd name="T31" fmla="*/ 26 h 36"/>
                <a:gd name="T32" fmla="*/ 4 w 32"/>
                <a:gd name="T33" fmla="*/ 16 h 36"/>
                <a:gd name="T34" fmla="*/ 16 w 32"/>
                <a:gd name="T35" fmla="*/ 4 h 36"/>
                <a:gd name="T36" fmla="*/ 28 w 32"/>
                <a:gd name="T37" fmla="*/ 16 h 36"/>
                <a:gd name="T38" fmla="*/ 22 w 32"/>
                <a:gd name="T39" fmla="*/ 2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36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2"/>
                    <a:pt x="3" y="27"/>
                    <a:pt x="8" y="30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9" y="27"/>
                    <a:pt x="32" y="22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22" y="26"/>
                  </a:moveTo>
                  <a:cubicBezTo>
                    <a:pt x="20" y="27"/>
                    <a:pt x="20" y="27"/>
                    <a:pt x="20" y="27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6" y="24"/>
                    <a:pt x="4" y="20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23" y="4"/>
                    <a:pt x="28" y="9"/>
                    <a:pt x="28" y="16"/>
                  </a:cubicBezTo>
                  <a:cubicBezTo>
                    <a:pt x="28" y="20"/>
                    <a:pt x="26" y="24"/>
                    <a:pt x="22" y="2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endParaRPr lang="id-ID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67426" y="4240213"/>
              <a:ext cx="60325" cy="30163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4 h 8"/>
                <a:gd name="T4" fmla="*/ 4 w 16"/>
                <a:gd name="T5" fmla="*/ 4 h 8"/>
                <a:gd name="T6" fmla="*/ 8 w 16"/>
                <a:gd name="T7" fmla="*/ 8 h 8"/>
                <a:gd name="T8" fmla="*/ 12 w 16"/>
                <a:gd name="T9" fmla="*/ 4 h 8"/>
                <a:gd name="T10" fmla="*/ 12 w 16"/>
                <a:gd name="T11" fmla="*/ 4 h 8"/>
                <a:gd name="T12" fmla="*/ 16 w 16"/>
                <a:gd name="T13" fmla="*/ 4 h 8"/>
                <a:gd name="T14" fmla="*/ 16 w 16"/>
                <a:gd name="T15" fmla="*/ 0 h 8"/>
                <a:gd name="T16" fmla="*/ 0 w 16"/>
                <a:gd name="T17" fmla="*/ 0 h 8"/>
                <a:gd name="T18" fmla="*/ 0 w 16"/>
                <a:gd name="T1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6"/>
                    <a:pt x="6" y="8"/>
                    <a:pt x="8" y="8"/>
                  </a:cubicBezTo>
                  <a:cubicBezTo>
                    <a:pt x="10" y="8"/>
                    <a:pt x="12" y="6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endParaRPr lang="id-ID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19" name="出自【趣你的PPT】(微信:qunideppt)：最优质的PPT资源库"/>
          <p:cNvSpPr txBox="1"/>
          <p:nvPr/>
        </p:nvSpPr>
        <p:spPr>
          <a:xfrm>
            <a:off x="1287129" y="3792665"/>
            <a:ext cx="2273514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987779" y="3285263"/>
            <a:ext cx="87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不足一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4959243" y="3792665"/>
            <a:ext cx="2273514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5659893" y="3285263"/>
            <a:ext cx="87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不足二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631357" y="3792665"/>
            <a:ext cx="2273514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9332007" y="3285263"/>
            <a:ext cx="87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不足三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355458" y="302192"/>
            <a:ext cx="2716354" cy="461665"/>
            <a:chOff x="969820" y="487930"/>
            <a:chExt cx="2716354" cy="461665"/>
          </a:xfrm>
        </p:grpSpPr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1369563" y="487930"/>
              <a:ext cx="23166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研究不足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02391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3930598" y="1466552"/>
            <a:ext cx="4330804" cy="4342907"/>
            <a:chOff x="3896317" y="1720800"/>
            <a:chExt cx="4330804" cy="4342907"/>
          </a:xfrm>
        </p:grpSpPr>
        <p:grpSp>
          <p:nvGrpSpPr>
            <p:cNvPr id="2" name="Group 15"/>
            <p:cNvGrpSpPr/>
            <p:nvPr/>
          </p:nvGrpSpPr>
          <p:grpSpPr>
            <a:xfrm rot="18900000">
              <a:off x="4636407" y="4284210"/>
              <a:ext cx="346136" cy="1779497"/>
              <a:chOff x="2476500" y="2038350"/>
              <a:chExt cx="571500" cy="1828800"/>
            </a:xfrm>
            <a:solidFill>
              <a:schemeClr val="accent4"/>
            </a:solidFill>
          </p:grpSpPr>
          <p:sp>
            <p:nvSpPr>
              <p:cNvPr id="17" name="出自【趣你的PPT】(微信:qunideppt)：最优质的PPT资源库"/>
              <p:cNvSpPr/>
              <p:nvPr/>
            </p:nvSpPr>
            <p:spPr bwMode="auto">
              <a:xfrm flipV="1">
                <a:off x="2476500" y="2038350"/>
                <a:ext cx="533400" cy="1828800"/>
              </a:xfrm>
              <a:prstGeom prst="bentArrow">
                <a:avLst>
                  <a:gd name="adj1" fmla="val 13663"/>
                  <a:gd name="adj2" fmla="val 25006"/>
                  <a:gd name="adj3" fmla="val 43568"/>
                  <a:gd name="adj4" fmla="val 0"/>
                </a:avLst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sp>
            <p:nvSpPr>
              <p:cNvPr id="18" name="出自【趣你的PPT】(微信:qunideppt)：最优质的PPT资源库"/>
              <p:cNvSpPr/>
              <p:nvPr/>
            </p:nvSpPr>
            <p:spPr bwMode="auto">
              <a:xfrm>
                <a:off x="2514600" y="2038350"/>
                <a:ext cx="533400" cy="45719"/>
              </a:xfrm>
              <a:prstGeom prst="rect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</p:grpSp>
        <p:grpSp>
          <p:nvGrpSpPr>
            <p:cNvPr id="3" name="Group 18"/>
            <p:cNvGrpSpPr/>
            <p:nvPr/>
          </p:nvGrpSpPr>
          <p:grpSpPr>
            <a:xfrm rot="2700000">
              <a:off x="4612998" y="1744209"/>
              <a:ext cx="346135" cy="1779497"/>
              <a:chOff x="2476500" y="2038350"/>
              <a:chExt cx="571500" cy="1828800"/>
            </a:xfrm>
          </p:grpSpPr>
          <p:sp>
            <p:nvSpPr>
              <p:cNvPr id="20" name="出自【趣你的PPT】(微信:qunideppt)：最优质的PPT资源库"/>
              <p:cNvSpPr/>
              <p:nvPr/>
            </p:nvSpPr>
            <p:spPr bwMode="auto">
              <a:xfrm flipV="1">
                <a:off x="2476500" y="2038350"/>
                <a:ext cx="533400" cy="1828800"/>
              </a:xfrm>
              <a:prstGeom prst="bentArrow">
                <a:avLst>
                  <a:gd name="adj1" fmla="val 13663"/>
                  <a:gd name="adj2" fmla="val 25006"/>
                  <a:gd name="adj3" fmla="val 43568"/>
                  <a:gd name="adj4" fmla="val 0"/>
                </a:avLst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sp>
            <p:nvSpPr>
              <p:cNvPr id="21" name="出自【趣你的PPT】(微信:qunideppt)：最优质的PPT资源库"/>
              <p:cNvSpPr/>
              <p:nvPr/>
            </p:nvSpPr>
            <p:spPr bwMode="auto">
              <a:xfrm>
                <a:off x="2514600" y="2038350"/>
                <a:ext cx="533400" cy="45719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</p:grpSp>
        <p:grpSp>
          <p:nvGrpSpPr>
            <p:cNvPr id="4" name="Group 21"/>
            <p:cNvGrpSpPr/>
            <p:nvPr/>
          </p:nvGrpSpPr>
          <p:grpSpPr>
            <a:xfrm rot="2700000" flipH="1" flipV="1">
              <a:off x="7164305" y="4295517"/>
              <a:ext cx="346135" cy="1779497"/>
              <a:chOff x="2476500" y="2038350"/>
              <a:chExt cx="571500" cy="1828800"/>
            </a:xfrm>
            <a:solidFill>
              <a:schemeClr val="accent3"/>
            </a:solidFill>
          </p:grpSpPr>
          <p:sp>
            <p:nvSpPr>
              <p:cNvPr id="23" name="出自【趣你的PPT】(微信:qunideppt)：最优质的PPT资源库"/>
              <p:cNvSpPr/>
              <p:nvPr/>
            </p:nvSpPr>
            <p:spPr bwMode="auto">
              <a:xfrm flipV="1">
                <a:off x="2476500" y="2038350"/>
                <a:ext cx="533400" cy="1828800"/>
              </a:xfrm>
              <a:prstGeom prst="bentArrow">
                <a:avLst>
                  <a:gd name="adj1" fmla="val 13663"/>
                  <a:gd name="adj2" fmla="val 25006"/>
                  <a:gd name="adj3" fmla="val 43568"/>
                  <a:gd name="adj4" fmla="val 0"/>
                </a:avLst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sp>
            <p:nvSpPr>
              <p:cNvPr id="24" name="出自【趣你的PPT】(微信:qunideppt)：最优质的PPT资源库"/>
              <p:cNvSpPr/>
              <p:nvPr/>
            </p:nvSpPr>
            <p:spPr bwMode="auto">
              <a:xfrm>
                <a:off x="2514600" y="2038350"/>
                <a:ext cx="533400" cy="45719"/>
              </a:xfrm>
              <a:prstGeom prst="rect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</p:grpSp>
        <p:grpSp>
          <p:nvGrpSpPr>
            <p:cNvPr id="11" name="Group 24"/>
            <p:cNvGrpSpPr/>
            <p:nvPr/>
          </p:nvGrpSpPr>
          <p:grpSpPr>
            <a:xfrm rot="18900000" flipH="1" flipV="1">
              <a:off x="7199819" y="1720800"/>
              <a:ext cx="346136" cy="1779497"/>
              <a:chOff x="2476500" y="2038350"/>
              <a:chExt cx="571500" cy="1828800"/>
            </a:xfrm>
            <a:solidFill>
              <a:schemeClr val="accent2"/>
            </a:solidFill>
          </p:grpSpPr>
          <p:sp>
            <p:nvSpPr>
              <p:cNvPr id="26" name="出自【趣你的PPT】(微信:qunideppt)：最优质的PPT资源库"/>
              <p:cNvSpPr/>
              <p:nvPr/>
            </p:nvSpPr>
            <p:spPr bwMode="auto">
              <a:xfrm flipV="1">
                <a:off x="2476500" y="2038350"/>
                <a:ext cx="533400" cy="1828800"/>
              </a:xfrm>
              <a:prstGeom prst="bentArrow">
                <a:avLst>
                  <a:gd name="adj1" fmla="val 13663"/>
                  <a:gd name="adj2" fmla="val 25006"/>
                  <a:gd name="adj3" fmla="val 43568"/>
                  <a:gd name="adj4" fmla="val 0"/>
                </a:avLst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sp>
            <p:nvSpPr>
              <p:cNvPr id="27" name="出自【趣你的PPT】(微信:qunideppt)：最优质的PPT资源库"/>
              <p:cNvSpPr/>
              <p:nvPr/>
            </p:nvSpPr>
            <p:spPr bwMode="auto">
              <a:xfrm>
                <a:off x="2514600" y="2038350"/>
                <a:ext cx="533400" cy="45719"/>
              </a:xfrm>
              <a:prstGeom prst="rect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</p:grpSp>
        <p:grpSp>
          <p:nvGrpSpPr>
            <p:cNvPr id="12" name="Group 34"/>
            <p:cNvGrpSpPr/>
            <p:nvPr/>
          </p:nvGrpSpPr>
          <p:grpSpPr>
            <a:xfrm>
              <a:off x="5291406" y="1904874"/>
              <a:ext cx="1599548" cy="1599548"/>
              <a:chOff x="3968554" y="1428655"/>
              <a:chExt cx="1199661" cy="1199661"/>
            </a:xfrm>
          </p:grpSpPr>
          <p:sp>
            <p:nvSpPr>
              <p:cNvPr id="5" name="出自【趣你的PPT】(微信:qunideppt)：最优质的PPT资源库"/>
              <p:cNvSpPr/>
              <p:nvPr/>
            </p:nvSpPr>
            <p:spPr bwMode="auto">
              <a:xfrm rot="2700000">
                <a:off x="3968554" y="1428655"/>
                <a:ext cx="1199661" cy="1199661"/>
              </a:xfrm>
              <a:prstGeom prst="roundRect">
                <a:avLst>
                  <a:gd name="adj" fmla="val 9646"/>
                </a:avLst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9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4414497" y="1732321"/>
                <a:ext cx="307777" cy="677157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spAutoFit/>
              </a:bodyPr>
              <a:lstStyle>
                <a:lvl1pPr marL="0" indent="0" algn="ctr">
                  <a:buNone/>
                  <a:defRPr sz="14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</a:defRPr>
                </a:lvl1pPr>
                <a:lvl2pPr marL="457200" indent="0">
                  <a:buNone/>
                  <a:defRPr sz="1200"/>
                </a:lvl2pPr>
                <a:lvl3pPr marL="914400" indent="0">
                  <a:buNone/>
                  <a:defRPr sz="1000"/>
                </a:lvl3pPr>
                <a:lvl4pPr marL="1371600" indent="0">
                  <a:buNone/>
                  <a:defRPr sz="900"/>
                </a:lvl4pPr>
                <a:lvl5pPr marL="1828800" indent="0">
                  <a:buNone/>
                  <a:defRPr sz="900"/>
                </a:lvl5pPr>
                <a:lvl6pPr marL="2286000" indent="0">
                  <a:buNone/>
                  <a:defRPr sz="900"/>
                </a:lvl6pPr>
                <a:lvl7pPr marL="2743200" indent="0">
                  <a:buNone/>
                  <a:defRPr sz="900"/>
                </a:lvl7pPr>
                <a:lvl8pPr marL="3200400" indent="0">
                  <a:buNone/>
                  <a:defRPr sz="900"/>
                </a:lvl8pPr>
                <a:lvl9pPr marL="3657600" indent="0">
                  <a:buNone/>
                  <a:defRPr sz="900"/>
                </a:lvl9pPr>
              </a:lstStyle>
              <a:p>
                <a:pPr defTabSz="1219170">
                  <a:spcBef>
                    <a:spcPct val="20000"/>
                  </a:spcBef>
                  <a:defRPr/>
                </a:pPr>
                <a:r>
                  <a:rPr lang="en-US" sz="5867" b="1" dirty="0">
                    <a:solidFill>
                      <a:schemeClr val="bg1"/>
                    </a:solidFill>
                  </a:rPr>
                  <a:t>S</a:t>
                </a:r>
              </a:p>
            </p:txBody>
          </p:sp>
        </p:grpSp>
        <p:grpSp>
          <p:nvGrpSpPr>
            <p:cNvPr id="13" name="Group 35"/>
            <p:cNvGrpSpPr/>
            <p:nvPr/>
          </p:nvGrpSpPr>
          <p:grpSpPr>
            <a:xfrm>
              <a:off x="6479010" y="3092478"/>
              <a:ext cx="1599548" cy="1599548"/>
              <a:chOff x="4859257" y="2319358"/>
              <a:chExt cx="1199661" cy="1199661"/>
            </a:xfrm>
          </p:grpSpPr>
          <p:sp>
            <p:nvSpPr>
              <p:cNvPr id="6" name="出自【趣你的PPT】(微信:qunideppt)：最优质的PPT资源库"/>
              <p:cNvSpPr/>
              <p:nvPr/>
            </p:nvSpPr>
            <p:spPr bwMode="auto">
              <a:xfrm rot="2700000">
                <a:off x="4859257" y="2319358"/>
                <a:ext cx="1199661" cy="1199661"/>
              </a:xfrm>
              <a:prstGeom prst="roundRect">
                <a:avLst>
                  <a:gd name="adj" fmla="val 9646"/>
                </a:avLst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sp>
            <p:nvSpPr>
              <p:cNvPr id="31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5245688" y="2580609"/>
                <a:ext cx="426800" cy="677157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spAutoFit/>
              </a:bodyPr>
              <a:lstStyle>
                <a:lvl1pPr marL="0" indent="0" algn="ctr">
                  <a:buNone/>
                  <a:defRPr sz="14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</a:defRPr>
                </a:lvl1pPr>
                <a:lvl2pPr marL="457200" indent="0">
                  <a:buNone/>
                  <a:defRPr sz="1200"/>
                </a:lvl2pPr>
                <a:lvl3pPr marL="914400" indent="0">
                  <a:buNone/>
                  <a:defRPr sz="1000"/>
                </a:lvl3pPr>
                <a:lvl4pPr marL="1371600" indent="0">
                  <a:buNone/>
                  <a:defRPr sz="900"/>
                </a:lvl4pPr>
                <a:lvl5pPr marL="1828800" indent="0">
                  <a:buNone/>
                  <a:defRPr sz="900"/>
                </a:lvl5pPr>
                <a:lvl6pPr marL="2286000" indent="0">
                  <a:buNone/>
                  <a:defRPr sz="900"/>
                </a:lvl6pPr>
                <a:lvl7pPr marL="2743200" indent="0">
                  <a:buNone/>
                  <a:defRPr sz="900"/>
                </a:lvl7pPr>
                <a:lvl8pPr marL="3200400" indent="0">
                  <a:buNone/>
                  <a:defRPr sz="900"/>
                </a:lvl8pPr>
                <a:lvl9pPr marL="3657600" indent="0">
                  <a:buNone/>
                  <a:defRPr sz="900"/>
                </a:lvl9pPr>
              </a:lstStyle>
              <a:p>
                <a:pPr defTabSz="1219170">
                  <a:spcBef>
                    <a:spcPct val="20000"/>
                  </a:spcBef>
                  <a:defRPr/>
                </a:pPr>
                <a:r>
                  <a:rPr lang="en-US" sz="5867" b="1" dirty="0">
                    <a:solidFill>
                      <a:schemeClr val="bg1"/>
                    </a:solidFill>
                  </a:rPr>
                  <a:t>O</a:t>
                </a:r>
              </a:p>
            </p:txBody>
          </p:sp>
        </p:grpSp>
        <p:grpSp>
          <p:nvGrpSpPr>
            <p:cNvPr id="14" name="Group 33"/>
            <p:cNvGrpSpPr/>
            <p:nvPr/>
          </p:nvGrpSpPr>
          <p:grpSpPr>
            <a:xfrm>
              <a:off x="4103802" y="3092478"/>
              <a:ext cx="1599548" cy="1599548"/>
              <a:chOff x="3077851" y="2319358"/>
              <a:chExt cx="1199661" cy="1199661"/>
            </a:xfrm>
          </p:grpSpPr>
          <p:sp>
            <p:nvSpPr>
              <p:cNvPr id="10" name="出自【趣你的PPT】(微信:qunideppt)：最优质的PPT资源库"/>
              <p:cNvSpPr/>
              <p:nvPr/>
            </p:nvSpPr>
            <p:spPr bwMode="auto">
              <a:xfrm rot="2700000">
                <a:off x="3077851" y="2319358"/>
                <a:ext cx="1199661" cy="1199661"/>
              </a:xfrm>
              <a:prstGeom prst="roundRect">
                <a:avLst>
                  <a:gd name="adj" fmla="val 9646"/>
                </a:avLst>
              </a:pr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sp>
            <p:nvSpPr>
              <p:cNvPr id="32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3521989" y="2580609"/>
                <a:ext cx="311384" cy="677157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spAutoFit/>
              </a:bodyPr>
              <a:lstStyle>
                <a:lvl1pPr marL="0" indent="0" algn="ctr">
                  <a:buNone/>
                  <a:defRPr sz="14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</a:defRPr>
                </a:lvl1pPr>
                <a:lvl2pPr marL="457200" indent="0">
                  <a:buNone/>
                  <a:defRPr sz="1200"/>
                </a:lvl2pPr>
                <a:lvl3pPr marL="914400" indent="0">
                  <a:buNone/>
                  <a:defRPr sz="1000"/>
                </a:lvl3pPr>
                <a:lvl4pPr marL="1371600" indent="0">
                  <a:buNone/>
                  <a:defRPr sz="900"/>
                </a:lvl4pPr>
                <a:lvl5pPr marL="1828800" indent="0">
                  <a:buNone/>
                  <a:defRPr sz="900"/>
                </a:lvl5pPr>
                <a:lvl6pPr marL="2286000" indent="0">
                  <a:buNone/>
                  <a:defRPr sz="900"/>
                </a:lvl6pPr>
                <a:lvl7pPr marL="2743200" indent="0">
                  <a:buNone/>
                  <a:defRPr sz="900"/>
                </a:lvl7pPr>
                <a:lvl8pPr marL="3200400" indent="0">
                  <a:buNone/>
                  <a:defRPr sz="900"/>
                </a:lvl8pPr>
                <a:lvl9pPr marL="3657600" indent="0">
                  <a:buNone/>
                  <a:defRPr sz="900"/>
                </a:lvl9pPr>
              </a:lstStyle>
              <a:p>
                <a:pPr defTabSz="1219170">
                  <a:spcBef>
                    <a:spcPct val="20000"/>
                  </a:spcBef>
                  <a:defRPr/>
                </a:pPr>
                <a:r>
                  <a:rPr lang="en-US" sz="5867" b="1" dirty="0">
                    <a:solidFill>
                      <a:schemeClr val="bg1"/>
                    </a:solidFill>
                  </a:rPr>
                  <a:t>T</a:t>
                </a:r>
              </a:p>
            </p:txBody>
          </p:sp>
        </p:grpSp>
        <p:grpSp>
          <p:nvGrpSpPr>
            <p:cNvPr id="15" name="Group 36"/>
            <p:cNvGrpSpPr/>
            <p:nvPr/>
          </p:nvGrpSpPr>
          <p:grpSpPr>
            <a:xfrm>
              <a:off x="5291406" y="4280082"/>
              <a:ext cx="1599548" cy="1599548"/>
              <a:chOff x="3968554" y="3210061"/>
              <a:chExt cx="1199661" cy="1199661"/>
            </a:xfrm>
          </p:grpSpPr>
          <p:sp>
            <p:nvSpPr>
              <p:cNvPr id="9" name="出自【趣你的PPT】(微信:qunideppt)：最优质的PPT资源库"/>
              <p:cNvSpPr/>
              <p:nvPr/>
            </p:nvSpPr>
            <p:spPr bwMode="auto">
              <a:xfrm rot="2700000">
                <a:off x="3968554" y="3210061"/>
                <a:ext cx="1199661" cy="1199661"/>
              </a:xfrm>
              <a:prstGeom prst="roundRect">
                <a:avLst>
                  <a:gd name="adj" fmla="val 9646"/>
                </a:avLst>
              </a:pr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sp>
            <p:nvSpPr>
              <p:cNvPr id="33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4296075" y="3471312"/>
                <a:ext cx="544621" cy="677157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spAutoFit/>
              </a:bodyPr>
              <a:lstStyle>
                <a:lvl1pPr marL="0" indent="0" algn="ctr">
                  <a:buNone/>
                  <a:defRPr sz="14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</a:defRPr>
                </a:lvl1pPr>
                <a:lvl2pPr marL="457200" indent="0">
                  <a:buNone/>
                  <a:defRPr sz="1200"/>
                </a:lvl2pPr>
                <a:lvl3pPr marL="914400" indent="0">
                  <a:buNone/>
                  <a:defRPr sz="1000"/>
                </a:lvl3pPr>
                <a:lvl4pPr marL="1371600" indent="0">
                  <a:buNone/>
                  <a:defRPr sz="900"/>
                </a:lvl4pPr>
                <a:lvl5pPr marL="1828800" indent="0">
                  <a:buNone/>
                  <a:defRPr sz="900"/>
                </a:lvl5pPr>
                <a:lvl6pPr marL="2286000" indent="0">
                  <a:buNone/>
                  <a:defRPr sz="900"/>
                </a:lvl6pPr>
                <a:lvl7pPr marL="2743200" indent="0">
                  <a:buNone/>
                  <a:defRPr sz="900"/>
                </a:lvl7pPr>
                <a:lvl8pPr marL="3200400" indent="0">
                  <a:buNone/>
                  <a:defRPr sz="900"/>
                </a:lvl8pPr>
                <a:lvl9pPr marL="3657600" indent="0">
                  <a:buNone/>
                  <a:defRPr sz="900"/>
                </a:lvl9pPr>
              </a:lstStyle>
              <a:p>
                <a:pPr defTabSz="1219170">
                  <a:spcBef>
                    <a:spcPct val="20000"/>
                  </a:spcBef>
                  <a:defRPr/>
                </a:pPr>
                <a:r>
                  <a:rPr lang="en-US" sz="5867" b="1" dirty="0">
                    <a:solidFill>
                      <a:schemeClr val="bg1"/>
                    </a:solidFill>
                  </a:rPr>
                  <a:t>W</a:t>
                </a:r>
              </a:p>
            </p:txBody>
          </p:sp>
        </p:grpSp>
      </p:grpSp>
      <p:sp>
        <p:nvSpPr>
          <p:cNvPr id="44" name="出自【趣你的PPT】(微信:qunideppt)：最优质的PPT资源库"/>
          <p:cNvSpPr txBox="1"/>
          <p:nvPr/>
        </p:nvSpPr>
        <p:spPr>
          <a:xfrm>
            <a:off x="2537767" y="1751693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211580" y="2110391"/>
            <a:ext cx="2832594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8059189" y="1731598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8163068" y="2087550"/>
            <a:ext cx="2817353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2537767" y="4660419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1211580" y="5019117"/>
            <a:ext cx="2832593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8059189" y="4640324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8163068" y="4996276"/>
            <a:ext cx="2817353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55201" y="302192"/>
            <a:ext cx="2316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研究思考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097846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3623645" y="1752555"/>
            <a:ext cx="4970514" cy="3298671"/>
            <a:chOff x="3618395" y="2053141"/>
            <a:chExt cx="4970514" cy="3298671"/>
          </a:xfrm>
        </p:grpSpPr>
        <p:grpSp>
          <p:nvGrpSpPr>
            <p:cNvPr id="18" name="Group 4"/>
            <p:cNvGrpSpPr>
              <a:grpSpLocks noChangeAspect="1"/>
            </p:cNvGrpSpPr>
            <p:nvPr/>
          </p:nvGrpSpPr>
          <p:grpSpPr bwMode="auto">
            <a:xfrm>
              <a:off x="4449365" y="2053141"/>
              <a:ext cx="3293269" cy="3298671"/>
              <a:chOff x="2012" y="328"/>
              <a:chExt cx="3658" cy="3664"/>
            </a:xfrm>
          </p:grpSpPr>
          <p:sp>
            <p:nvSpPr>
              <p:cNvPr id="19" name="出自【趣你的PPT】(微信:qunideppt)：最优质的PPT资源库"/>
              <p:cNvSpPr>
                <a:spLocks noChangeAspect="1" noChangeArrowheads="1" noTextEdit="1"/>
              </p:cNvSpPr>
              <p:nvPr/>
            </p:nvSpPr>
            <p:spPr bwMode="auto">
              <a:xfrm>
                <a:off x="2012" y="328"/>
                <a:ext cx="3656" cy="3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03" y="1286"/>
                <a:ext cx="1746" cy="1747"/>
              </a:xfrm>
              <a:custGeom>
                <a:avLst/>
                <a:gdLst>
                  <a:gd name="T0" fmla="*/ 264 w 738"/>
                  <a:gd name="T1" fmla="*/ 632 h 738"/>
                  <a:gd name="T2" fmla="*/ 258 w 738"/>
                  <a:gd name="T3" fmla="*/ 482 h 738"/>
                  <a:gd name="T4" fmla="*/ 180 w 738"/>
                  <a:gd name="T5" fmla="*/ 450 h 738"/>
                  <a:gd name="T6" fmla="*/ 108 w 738"/>
                  <a:gd name="T7" fmla="*/ 476 h 738"/>
                  <a:gd name="T8" fmla="*/ 0 w 738"/>
                  <a:gd name="T9" fmla="*/ 368 h 738"/>
                  <a:gd name="T10" fmla="*/ 107 w 738"/>
                  <a:gd name="T11" fmla="*/ 260 h 738"/>
                  <a:gd name="T12" fmla="*/ 180 w 738"/>
                  <a:gd name="T13" fmla="*/ 287 h 738"/>
                  <a:gd name="T14" fmla="*/ 258 w 738"/>
                  <a:gd name="T15" fmla="*/ 255 h 738"/>
                  <a:gd name="T16" fmla="*/ 263 w 738"/>
                  <a:gd name="T17" fmla="*/ 104 h 738"/>
                  <a:gd name="T18" fmla="*/ 368 w 738"/>
                  <a:gd name="T19" fmla="*/ 0 h 738"/>
                  <a:gd name="T20" fmla="*/ 505 w 738"/>
                  <a:gd name="T21" fmla="*/ 138 h 738"/>
                  <a:gd name="T22" fmla="*/ 509 w 738"/>
                  <a:gd name="T23" fmla="*/ 131 h 738"/>
                  <a:gd name="T24" fmla="*/ 519 w 738"/>
                  <a:gd name="T25" fmla="*/ 118 h 738"/>
                  <a:gd name="T26" fmla="*/ 571 w 738"/>
                  <a:gd name="T27" fmla="*/ 97 h 738"/>
                  <a:gd name="T28" fmla="*/ 622 w 738"/>
                  <a:gd name="T29" fmla="*/ 118 h 738"/>
                  <a:gd name="T30" fmla="*/ 643 w 738"/>
                  <a:gd name="T31" fmla="*/ 169 h 738"/>
                  <a:gd name="T32" fmla="*/ 622 w 738"/>
                  <a:gd name="T33" fmla="*/ 221 h 738"/>
                  <a:gd name="T34" fmla="*/ 609 w 738"/>
                  <a:gd name="T35" fmla="*/ 231 h 738"/>
                  <a:gd name="T36" fmla="*/ 602 w 738"/>
                  <a:gd name="T37" fmla="*/ 235 h 738"/>
                  <a:gd name="T38" fmla="*/ 738 w 738"/>
                  <a:gd name="T39" fmla="*/ 370 h 738"/>
                  <a:gd name="T40" fmla="*/ 602 w 738"/>
                  <a:gd name="T41" fmla="*/ 507 h 738"/>
                  <a:gd name="T42" fmla="*/ 609 w 738"/>
                  <a:gd name="T43" fmla="*/ 510 h 738"/>
                  <a:gd name="T44" fmla="*/ 629 w 738"/>
                  <a:gd name="T45" fmla="*/ 524 h 738"/>
                  <a:gd name="T46" fmla="*/ 629 w 738"/>
                  <a:gd name="T47" fmla="*/ 627 h 738"/>
                  <a:gd name="T48" fmla="*/ 578 w 738"/>
                  <a:gd name="T49" fmla="*/ 648 h 738"/>
                  <a:gd name="T50" fmla="*/ 527 w 738"/>
                  <a:gd name="T51" fmla="*/ 627 h 738"/>
                  <a:gd name="T52" fmla="*/ 513 w 738"/>
                  <a:gd name="T53" fmla="*/ 607 h 738"/>
                  <a:gd name="T54" fmla="*/ 509 w 738"/>
                  <a:gd name="T55" fmla="*/ 599 h 738"/>
                  <a:gd name="T56" fmla="*/ 370 w 738"/>
                  <a:gd name="T57" fmla="*/ 738 h 738"/>
                  <a:gd name="T58" fmla="*/ 264 w 738"/>
                  <a:gd name="T59" fmla="*/ 632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38" h="738">
                    <a:moveTo>
                      <a:pt x="264" y="632"/>
                    </a:moveTo>
                    <a:cubicBezTo>
                      <a:pt x="301" y="588"/>
                      <a:pt x="299" y="523"/>
                      <a:pt x="258" y="482"/>
                    </a:cubicBezTo>
                    <a:cubicBezTo>
                      <a:pt x="237" y="461"/>
                      <a:pt x="209" y="450"/>
                      <a:pt x="180" y="450"/>
                    </a:cubicBezTo>
                    <a:cubicBezTo>
                      <a:pt x="153" y="450"/>
                      <a:pt x="128" y="459"/>
                      <a:pt x="108" y="476"/>
                    </a:cubicBezTo>
                    <a:cubicBezTo>
                      <a:pt x="0" y="368"/>
                      <a:pt x="0" y="368"/>
                      <a:pt x="0" y="368"/>
                    </a:cubicBezTo>
                    <a:cubicBezTo>
                      <a:pt x="107" y="260"/>
                      <a:pt x="107" y="260"/>
                      <a:pt x="107" y="260"/>
                    </a:cubicBezTo>
                    <a:cubicBezTo>
                      <a:pt x="127" y="278"/>
                      <a:pt x="153" y="287"/>
                      <a:pt x="180" y="287"/>
                    </a:cubicBezTo>
                    <a:cubicBezTo>
                      <a:pt x="209" y="287"/>
                      <a:pt x="237" y="276"/>
                      <a:pt x="258" y="255"/>
                    </a:cubicBezTo>
                    <a:cubicBezTo>
                      <a:pt x="299" y="214"/>
                      <a:pt x="301" y="148"/>
                      <a:pt x="263" y="104"/>
                    </a:cubicBezTo>
                    <a:cubicBezTo>
                      <a:pt x="368" y="0"/>
                      <a:pt x="368" y="0"/>
                      <a:pt x="368" y="0"/>
                    </a:cubicBezTo>
                    <a:cubicBezTo>
                      <a:pt x="505" y="138"/>
                      <a:pt x="505" y="138"/>
                      <a:pt x="505" y="138"/>
                    </a:cubicBezTo>
                    <a:cubicBezTo>
                      <a:pt x="509" y="131"/>
                      <a:pt x="509" y="131"/>
                      <a:pt x="509" y="131"/>
                    </a:cubicBezTo>
                    <a:cubicBezTo>
                      <a:pt x="512" y="126"/>
                      <a:pt x="516" y="122"/>
                      <a:pt x="519" y="118"/>
                    </a:cubicBezTo>
                    <a:cubicBezTo>
                      <a:pt x="533" y="105"/>
                      <a:pt x="551" y="97"/>
                      <a:pt x="571" y="97"/>
                    </a:cubicBezTo>
                    <a:cubicBezTo>
                      <a:pt x="590" y="97"/>
                      <a:pt x="608" y="105"/>
                      <a:pt x="622" y="118"/>
                    </a:cubicBezTo>
                    <a:cubicBezTo>
                      <a:pt x="635" y="132"/>
                      <a:pt x="643" y="150"/>
                      <a:pt x="643" y="169"/>
                    </a:cubicBezTo>
                    <a:cubicBezTo>
                      <a:pt x="643" y="189"/>
                      <a:pt x="635" y="207"/>
                      <a:pt x="622" y="221"/>
                    </a:cubicBezTo>
                    <a:cubicBezTo>
                      <a:pt x="618" y="224"/>
                      <a:pt x="614" y="228"/>
                      <a:pt x="609" y="231"/>
                    </a:cubicBezTo>
                    <a:cubicBezTo>
                      <a:pt x="602" y="235"/>
                      <a:pt x="602" y="235"/>
                      <a:pt x="602" y="235"/>
                    </a:cubicBezTo>
                    <a:cubicBezTo>
                      <a:pt x="738" y="370"/>
                      <a:pt x="738" y="370"/>
                      <a:pt x="738" y="370"/>
                    </a:cubicBezTo>
                    <a:cubicBezTo>
                      <a:pt x="602" y="507"/>
                      <a:pt x="602" y="507"/>
                      <a:pt x="602" y="507"/>
                    </a:cubicBezTo>
                    <a:cubicBezTo>
                      <a:pt x="609" y="510"/>
                      <a:pt x="609" y="510"/>
                      <a:pt x="609" y="510"/>
                    </a:cubicBezTo>
                    <a:cubicBezTo>
                      <a:pt x="617" y="514"/>
                      <a:pt x="623" y="519"/>
                      <a:pt x="629" y="524"/>
                    </a:cubicBezTo>
                    <a:cubicBezTo>
                      <a:pt x="657" y="553"/>
                      <a:pt x="657" y="598"/>
                      <a:pt x="629" y="627"/>
                    </a:cubicBezTo>
                    <a:cubicBezTo>
                      <a:pt x="615" y="640"/>
                      <a:pt x="597" y="648"/>
                      <a:pt x="578" y="648"/>
                    </a:cubicBezTo>
                    <a:cubicBezTo>
                      <a:pt x="558" y="648"/>
                      <a:pt x="540" y="640"/>
                      <a:pt x="527" y="627"/>
                    </a:cubicBezTo>
                    <a:cubicBezTo>
                      <a:pt x="521" y="621"/>
                      <a:pt x="516" y="614"/>
                      <a:pt x="513" y="607"/>
                    </a:cubicBezTo>
                    <a:cubicBezTo>
                      <a:pt x="509" y="599"/>
                      <a:pt x="509" y="599"/>
                      <a:pt x="509" y="599"/>
                    </a:cubicBezTo>
                    <a:cubicBezTo>
                      <a:pt x="370" y="738"/>
                      <a:pt x="370" y="738"/>
                      <a:pt x="370" y="738"/>
                    </a:cubicBezTo>
                    <a:lnTo>
                      <a:pt x="264" y="63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  <a:gs pos="100000">
                    <a:schemeClr val="accent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881" y="1265"/>
                <a:ext cx="1789" cy="1790"/>
              </a:xfrm>
              <a:custGeom>
                <a:avLst/>
                <a:gdLst>
                  <a:gd name="T0" fmla="*/ 377 w 756"/>
                  <a:gd name="T1" fmla="*/ 17 h 756"/>
                  <a:gd name="T2" fmla="*/ 505 w 756"/>
                  <a:gd name="T3" fmla="*/ 145 h 756"/>
                  <a:gd name="T4" fmla="*/ 515 w 756"/>
                  <a:gd name="T5" fmla="*/ 156 h 756"/>
                  <a:gd name="T6" fmla="*/ 523 w 756"/>
                  <a:gd name="T7" fmla="*/ 143 h 756"/>
                  <a:gd name="T8" fmla="*/ 533 w 756"/>
                  <a:gd name="T9" fmla="*/ 131 h 756"/>
                  <a:gd name="T10" fmla="*/ 580 w 756"/>
                  <a:gd name="T11" fmla="*/ 112 h 756"/>
                  <a:gd name="T12" fmla="*/ 626 w 756"/>
                  <a:gd name="T13" fmla="*/ 131 h 756"/>
                  <a:gd name="T14" fmla="*/ 646 w 756"/>
                  <a:gd name="T15" fmla="*/ 178 h 756"/>
                  <a:gd name="T16" fmla="*/ 626 w 756"/>
                  <a:gd name="T17" fmla="*/ 225 h 756"/>
                  <a:gd name="T18" fmla="*/ 615 w 756"/>
                  <a:gd name="T19" fmla="*/ 235 h 756"/>
                  <a:gd name="T20" fmla="*/ 602 w 756"/>
                  <a:gd name="T21" fmla="*/ 243 h 756"/>
                  <a:gd name="T22" fmla="*/ 612 w 756"/>
                  <a:gd name="T23" fmla="*/ 253 h 756"/>
                  <a:gd name="T24" fmla="*/ 739 w 756"/>
                  <a:gd name="T25" fmla="*/ 379 h 756"/>
                  <a:gd name="T26" fmla="*/ 612 w 756"/>
                  <a:gd name="T27" fmla="*/ 506 h 756"/>
                  <a:gd name="T28" fmla="*/ 600 w 756"/>
                  <a:gd name="T29" fmla="*/ 518 h 756"/>
                  <a:gd name="T30" fmla="*/ 616 w 756"/>
                  <a:gd name="T31" fmla="*/ 525 h 756"/>
                  <a:gd name="T32" fmla="*/ 634 w 756"/>
                  <a:gd name="T33" fmla="*/ 538 h 756"/>
                  <a:gd name="T34" fmla="*/ 634 w 756"/>
                  <a:gd name="T35" fmla="*/ 631 h 756"/>
                  <a:gd name="T36" fmla="*/ 587 w 756"/>
                  <a:gd name="T37" fmla="*/ 651 h 756"/>
                  <a:gd name="T38" fmla="*/ 540 w 756"/>
                  <a:gd name="T39" fmla="*/ 631 h 756"/>
                  <a:gd name="T40" fmla="*/ 527 w 756"/>
                  <a:gd name="T41" fmla="*/ 613 h 756"/>
                  <a:gd name="T42" fmla="*/ 520 w 756"/>
                  <a:gd name="T43" fmla="*/ 598 h 756"/>
                  <a:gd name="T44" fmla="*/ 508 w 756"/>
                  <a:gd name="T45" fmla="*/ 610 h 756"/>
                  <a:gd name="T46" fmla="*/ 379 w 756"/>
                  <a:gd name="T47" fmla="*/ 739 h 756"/>
                  <a:gd name="T48" fmla="*/ 281 w 756"/>
                  <a:gd name="T49" fmla="*/ 640 h 756"/>
                  <a:gd name="T50" fmla="*/ 271 w 756"/>
                  <a:gd name="T51" fmla="*/ 487 h 756"/>
                  <a:gd name="T52" fmla="*/ 189 w 756"/>
                  <a:gd name="T53" fmla="*/ 453 h 756"/>
                  <a:gd name="T54" fmla="*/ 118 w 756"/>
                  <a:gd name="T55" fmla="*/ 477 h 756"/>
                  <a:gd name="T56" fmla="*/ 17 w 756"/>
                  <a:gd name="T57" fmla="*/ 377 h 756"/>
                  <a:gd name="T58" fmla="*/ 116 w 756"/>
                  <a:gd name="T59" fmla="*/ 277 h 756"/>
                  <a:gd name="T60" fmla="*/ 189 w 756"/>
                  <a:gd name="T61" fmla="*/ 302 h 756"/>
                  <a:gd name="T62" fmla="*/ 271 w 756"/>
                  <a:gd name="T63" fmla="*/ 268 h 756"/>
                  <a:gd name="T64" fmla="*/ 280 w 756"/>
                  <a:gd name="T65" fmla="*/ 114 h 756"/>
                  <a:gd name="T66" fmla="*/ 377 w 756"/>
                  <a:gd name="T67" fmla="*/ 17 h 756"/>
                  <a:gd name="T68" fmla="*/ 377 w 756"/>
                  <a:gd name="T69" fmla="*/ 0 h 756"/>
                  <a:gd name="T70" fmla="*/ 264 w 756"/>
                  <a:gd name="T71" fmla="*/ 113 h 756"/>
                  <a:gd name="T72" fmla="*/ 263 w 756"/>
                  <a:gd name="T73" fmla="*/ 260 h 756"/>
                  <a:gd name="T74" fmla="*/ 189 w 756"/>
                  <a:gd name="T75" fmla="*/ 290 h 756"/>
                  <a:gd name="T76" fmla="*/ 116 w 756"/>
                  <a:gd name="T77" fmla="*/ 261 h 756"/>
                  <a:gd name="T78" fmla="*/ 0 w 756"/>
                  <a:gd name="T79" fmla="*/ 377 h 756"/>
                  <a:gd name="T80" fmla="*/ 117 w 756"/>
                  <a:gd name="T81" fmla="*/ 493 h 756"/>
                  <a:gd name="T82" fmla="*/ 189 w 756"/>
                  <a:gd name="T83" fmla="*/ 465 h 756"/>
                  <a:gd name="T84" fmla="*/ 263 w 756"/>
                  <a:gd name="T85" fmla="*/ 495 h 756"/>
                  <a:gd name="T86" fmla="*/ 265 w 756"/>
                  <a:gd name="T87" fmla="*/ 641 h 756"/>
                  <a:gd name="T88" fmla="*/ 379 w 756"/>
                  <a:gd name="T89" fmla="*/ 756 h 756"/>
                  <a:gd name="T90" fmla="*/ 516 w 756"/>
                  <a:gd name="T91" fmla="*/ 619 h 756"/>
                  <a:gd name="T92" fmla="*/ 531 w 756"/>
                  <a:gd name="T93" fmla="*/ 640 h 756"/>
                  <a:gd name="T94" fmla="*/ 587 w 756"/>
                  <a:gd name="T95" fmla="*/ 663 h 756"/>
                  <a:gd name="T96" fmla="*/ 642 w 756"/>
                  <a:gd name="T97" fmla="*/ 640 h 756"/>
                  <a:gd name="T98" fmla="*/ 642 w 756"/>
                  <a:gd name="T99" fmla="*/ 529 h 756"/>
                  <a:gd name="T100" fmla="*/ 621 w 756"/>
                  <a:gd name="T101" fmla="*/ 514 h 756"/>
                  <a:gd name="T102" fmla="*/ 756 w 756"/>
                  <a:gd name="T103" fmla="*/ 379 h 756"/>
                  <a:gd name="T104" fmla="*/ 621 w 756"/>
                  <a:gd name="T105" fmla="*/ 245 h 756"/>
                  <a:gd name="T106" fmla="*/ 635 w 756"/>
                  <a:gd name="T107" fmla="*/ 234 h 756"/>
                  <a:gd name="T108" fmla="*/ 635 w 756"/>
                  <a:gd name="T109" fmla="*/ 123 h 756"/>
                  <a:gd name="T110" fmla="*/ 580 w 756"/>
                  <a:gd name="T111" fmla="*/ 100 h 756"/>
                  <a:gd name="T112" fmla="*/ 524 w 756"/>
                  <a:gd name="T113" fmla="*/ 123 h 756"/>
                  <a:gd name="T114" fmla="*/ 513 w 756"/>
                  <a:gd name="T115" fmla="*/ 137 h 756"/>
                  <a:gd name="T116" fmla="*/ 377 w 756"/>
                  <a:gd name="T117" fmla="*/ 0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6" h="756">
                    <a:moveTo>
                      <a:pt x="377" y="17"/>
                    </a:moveTo>
                    <a:cubicBezTo>
                      <a:pt x="505" y="145"/>
                      <a:pt x="505" y="145"/>
                      <a:pt x="505" y="145"/>
                    </a:cubicBezTo>
                    <a:cubicBezTo>
                      <a:pt x="515" y="156"/>
                      <a:pt x="515" y="156"/>
                      <a:pt x="515" y="156"/>
                    </a:cubicBezTo>
                    <a:cubicBezTo>
                      <a:pt x="523" y="143"/>
                      <a:pt x="523" y="143"/>
                      <a:pt x="523" y="143"/>
                    </a:cubicBezTo>
                    <a:cubicBezTo>
                      <a:pt x="526" y="139"/>
                      <a:pt x="529" y="135"/>
                      <a:pt x="533" y="131"/>
                    </a:cubicBezTo>
                    <a:cubicBezTo>
                      <a:pt x="545" y="119"/>
                      <a:pt x="562" y="112"/>
                      <a:pt x="580" y="112"/>
                    </a:cubicBezTo>
                    <a:cubicBezTo>
                      <a:pt x="597" y="112"/>
                      <a:pt x="614" y="119"/>
                      <a:pt x="626" y="131"/>
                    </a:cubicBezTo>
                    <a:cubicBezTo>
                      <a:pt x="639" y="144"/>
                      <a:pt x="646" y="161"/>
                      <a:pt x="646" y="178"/>
                    </a:cubicBezTo>
                    <a:cubicBezTo>
                      <a:pt x="646" y="196"/>
                      <a:pt x="639" y="213"/>
                      <a:pt x="626" y="225"/>
                    </a:cubicBezTo>
                    <a:cubicBezTo>
                      <a:pt x="623" y="229"/>
                      <a:pt x="619" y="232"/>
                      <a:pt x="615" y="235"/>
                    </a:cubicBezTo>
                    <a:cubicBezTo>
                      <a:pt x="602" y="243"/>
                      <a:pt x="602" y="243"/>
                      <a:pt x="602" y="243"/>
                    </a:cubicBezTo>
                    <a:cubicBezTo>
                      <a:pt x="612" y="253"/>
                      <a:pt x="612" y="253"/>
                      <a:pt x="612" y="253"/>
                    </a:cubicBezTo>
                    <a:cubicBezTo>
                      <a:pt x="739" y="379"/>
                      <a:pt x="739" y="379"/>
                      <a:pt x="739" y="379"/>
                    </a:cubicBezTo>
                    <a:cubicBezTo>
                      <a:pt x="612" y="506"/>
                      <a:pt x="612" y="506"/>
                      <a:pt x="612" y="506"/>
                    </a:cubicBezTo>
                    <a:cubicBezTo>
                      <a:pt x="600" y="518"/>
                      <a:pt x="600" y="518"/>
                      <a:pt x="600" y="518"/>
                    </a:cubicBezTo>
                    <a:cubicBezTo>
                      <a:pt x="616" y="525"/>
                      <a:pt x="616" y="525"/>
                      <a:pt x="616" y="525"/>
                    </a:cubicBezTo>
                    <a:cubicBezTo>
                      <a:pt x="622" y="528"/>
                      <a:pt x="628" y="532"/>
                      <a:pt x="634" y="538"/>
                    </a:cubicBezTo>
                    <a:cubicBezTo>
                      <a:pt x="659" y="563"/>
                      <a:pt x="659" y="606"/>
                      <a:pt x="634" y="631"/>
                    </a:cubicBezTo>
                    <a:cubicBezTo>
                      <a:pt x="621" y="644"/>
                      <a:pt x="604" y="651"/>
                      <a:pt x="587" y="651"/>
                    </a:cubicBezTo>
                    <a:cubicBezTo>
                      <a:pt x="569" y="651"/>
                      <a:pt x="552" y="644"/>
                      <a:pt x="540" y="631"/>
                    </a:cubicBezTo>
                    <a:cubicBezTo>
                      <a:pt x="535" y="626"/>
                      <a:pt x="530" y="620"/>
                      <a:pt x="527" y="613"/>
                    </a:cubicBezTo>
                    <a:cubicBezTo>
                      <a:pt x="520" y="598"/>
                      <a:pt x="520" y="598"/>
                      <a:pt x="520" y="598"/>
                    </a:cubicBezTo>
                    <a:cubicBezTo>
                      <a:pt x="508" y="610"/>
                      <a:pt x="508" y="610"/>
                      <a:pt x="508" y="610"/>
                    </a:cubicBezTo>
                    <a:cubicBezTo>
                      <a:pt x="379" y="739"/>
                      <a:pt x="379" y="739"/>
                      <a:pt x="379" y="739"/>
                    </a:cubicBezTo>
                    <a:cubicBezTo>
                      <a:pt x="281" y="640"/>
                      <a:pt x="281" y="640"/>
                      <a:pt x="281" y="640"/>
                    </a:cubicBezTo>
                    <a:cubicBezTo>
                      <a:pt x="317" y="594"/>
                      <a:pt x="313" y="529"/>
                      <a:pt x="271" y="487"/>
                    </a:cubicBezTo>
                    <a:cubicBezTo>
                      <a:pt x="249" y="465"/>
                      <a:pt x="220" y="453"/>
                      <a:pt x="189" y="453"/>
                    </a:cubicBezTo>
                    <a:cubicBezTo>
                      <a:pt x="163" y="453"/>
                      <a:pt x="138" y="461"/>
                      <a:pt x="118" y="477"/>
                    </a:cubicBezTo>
                    <a:cubicBezTo>
                      <a:pt x="17" y="377"/>
                      <a:pt x="17" y="377"/>
                      <a:pt x="17" y="377"/>
                    </a:cubicBezTo>
                    <a:cubicBezTo>
                      <a:pt x="116" y="277"/>
                      <a:pt x="116" y="277"/>
                      <a:pt x="116" y="277"/>
                    </a:cubicBezTo>
                    <a:cubicBezTo>
                      <a:pt x="137" y="294"/>
                      <a:pt x="162" y="302"/>
                      <a:pt x="189" y="302"/>
                    </a:cubicBezTo>
                    <a:cubicBezTo>
                      <a:pt x="220" y="302"/>
                      <a:pt x="249" y="290"/>
                      <a:pt x="271" y="268"/>
                    </a:cubicBezTo>
                    <a:cubicBezTo>
                      <a:pt x="313" y="226"/>
                      <a:pt x="316" y="159"/>
                      <a:pt x="280" y="114"/>
                    </a:cubicBezTo>
                    <a:cubicBezTo>
                      <a:pt x="377" y="17"/>
                      <a:pt x="377" y="17"/>
                      <a:pt x="377" y="17"/>
                    </a:cubicBezTo>
                    <a:moveTo>
                      <a:pt x="377" y="0"/>
                    </a:moveTo>
                    <a:cubicBezTo>
                      <a:pt x="264" y="113"/>
                      <a:pt x="264" y="113"/>
                      <a:pt x="264" y="113"/>
                    </a:cubicBezTo>
                    <a:cubicBezTo>
                      <a:pt x="304" y="154"/>
                      <a:pt x="303" y="219"/>
                      <a:pt x="263" y="260"/>
                    </a:cubicBezTo>
                    <a:cubicBezTo>
                      <a:pt x="242" y="280"/>
                      <a:pt x="216" y="290"/>
                      <a:pt x="189" y="290"/>
                    </a:cubicBezTo>
                    <a:cubicBezTo>
                      <a:pt x="162" y="290"/>
                      <a:pt x="136" y="281"/>
                      <a:pt x="116" y="261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117" y="493"/>
                      <a:pt x="117" y="493"/>
                      <a:pt x="117" y="493"/>
                    </a:cubicBezTo>
                    <a:cubicBezTo>
                      <a:pt x="137" y="474"/>
                      <a:pt x="163" y="465"/>
                      <a:pt x="189" y="465"/>
                    </a:cubicBezTo>
                    <a:cubicBezTo>
                      <a:pt x="216" y="465"/>
                      <a:pt x="242" y="475"/>
                      <a:pt x="263" y="495"/>
                    </a:cubicBezTo>
                    <a:cubicBezTo>
                      <a:pt x="303" y="535"/>
                      <a:pt x="304" y="600"/>
                      <a:pt x="265" y="641"/>
                    </a:cubicBezTo>
                    <a:cubicBezTo>
                      <a:pt x="379" y="756"/>
                      <a:pt x="379" y="756"/>
                      <a:pt x="379" y="756"/>
                    </a:cubicBezTo>
                    <a:cubicBezTo>
                      <a:pt x="516" y="619"/>
                      <a:pt x="516" y="619"/>
                      <a:pt x="516" y="619"/>
                    </a:cubicBezTo>
                    <a:cubicBezTo>
                      <a:pt x="520" y="626"/>
                      <a:pt x="525" y="634"/>
                      <a:pt x="531" y="640"/>
                    </a:cubicBezTo>
                    <a:cubicBezTo>
                      <a:pt x="547" y="655"/>
                      <a:pt x="567" y="663"/>
                      <a:pt x="587" y="663"/>
                    </a:cubicBezTo>
                    <a:cubicBezTo>
                      <a:pt x="607" y="663"/>
                      <a:pt x="627" y="655"/>
                      <a:pt x="642" y="640"/>
                    </a:cubicBezTo>
                    <a:cubicBezTo>
                      <a:pt x="673" y="609"/>
                      <a:pt x="673" y="560"/>
                      <a:pt x="642" y="529"/>
                    </a:cubicBezTo>
                    <a:cubicBezTo>
                      <a:pt x="636" y="523"/>
                      <a:pt x="628" y="518"/>
                      <a:pt x="621" y="514"/>
                    </a:cubicBezTo>
                    <a:cubicBezTo>
                      <a:pt x="756" y="379"/>
                      <a:pt x="756" y="379"/>
                      <a:pt x="756" y="379"/>
                    </a:cubicBezTo>
                    <a:cubicBezTo>
                      <a:pt x="621" y="245"/>
                      <a:pt x="621" y="245"/>
                      <a:pt x="621" y="245"/>
                    </a:cubicBezTo>
                    <a:cubicBezTo>
                      <a:pt x="626" y="242"/>
                      <a:pt x="631" y="238"/>
                      <a:pt x="635" y="234"/>
                    </a:cubicBezTo>
                    <a:cubicBezTo>
                      <a:pt x="666" y="203"/>
                      <a:pt x="666" y="154"/>
                      <a:pt x="635" y="123"/>
                    </a:cubicBezTo>
                    <a:cubicBezTo>
                      <a:pt x="620" y="108"/>
                      <a:pt x="600" y="100"/>
                      <a:pt x="580" y="100"/>
                    </a:cubicBezTo>
                    <a:cubicBezTo>
                      <a:pt x="560" y="100"/>
                      <a:pt x="539" y="108"/>
                      <a:pt x="524" y="123"/>
                    </a:cubicBezTo>
                    <a:cubicBezTo>
                      <a:pt x="520" y="127"/>
                      <a:pt x="516" y="132"/>
                      <a:pt x="513" y="137"/>
                    </a:cubicBezTo>
                    <a:cubicBezTo>
                      <a:pt x="377" y="0"/>
                      <a:pt x="377" y="0"/>
                      <a:pt x="377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4" y="2217"/>
                <a:ext cx="1753" cy="1754"/>
              </a:xfrm>
              <a:custGeom>
                <a:avLst/>
                <a:gdLst>
                  <a:gd name="T0" fmla="*/ 233 w 741"/>
                  <a:gd name="T1" fmla="*/ 604 h 741"/>
                  <a:gd name="T2" fmla="*/ 230 w 741"/>
                  <a:gd name="T3" fmla="*/ 611 h 741"/>
                  <a:gd name="T4" fmla="*/ 216 w 741"/>
                  <a:gd name="T5" fmla="*/ 629 h 741"/>
                  <a:gd name="T6" fmla="*/ 165 w 741"/>
                  <a:gd name="T7" fmla="*/ 651 h 741"/>
                  <a:gd name="T8" fmla="*/ 114 w 741"/>
                  <a:gd name="T9" fmla="*/ 629 h 741"/>
                  <a:gd name="T10" fmla="*/ 93 w 741"/>
                  <a:gd name="T11" fmla="*/ 578 h 741"/>
                  <a:gd name="T12" fmla="*/ 114 w 741"/>
                  <a:gd name="T13" fmla="*/ 527 h 741"/>
                  <a:gd name="T14" fmla="*/ 132 w 741"/>
                  <a:gd name="T15" fmla="*/ 514 h 741"/>
                  <a:gd name="T16" fmla="*/ 140 w 741"/>
                  <a:gd name="T17" fmla="*/ 510 h 741"/>
                  <a:gd name="T18" fmla="*/ 0 w 741"/>
                  <a:gd name="T19" fmla="*/ 371 h 741"/>
                  <a:gd name="T20" fmla="*/ 108 w 741"/>
                  <a:gd name="T21" fmla="*/ 262 h 741"/>
                  <a:gd name="T22" fmla="*/ 181 w 741"/>
                  <a:gd name="T23" fmla="*/ 290 h 741"/>
                  <a:gd name="T24" fmla="*/ 259 w 741"/>
                  <a:gd name="T25" fmla="*/ 257 h 741"/>
                  <a:gd name="T26" fmla="*/ 265 w 741"/>
                  <a:gd name="T27" fmla="*/ 106 h 741"/>
                  <a:gd name="T28" fmla="*/ 371 w 741"/>
                  <a:gd name="T29" fmla="*/ 0 h 741"/>
                  <a:gd name="T30" fmla="*/ 509 w 741"/>
                  <a:gd name="T31" fmla="*/ 139 h 741"/>
                  <a:gd name="T32" fmla="*/ 513 w 741"/>
                  <a:gd name="T33" fmla="*/ 132 h 741"/>
                  <a:gd name="T34" fmla="*/ 525 w 741"/>
                  <a:gd name="T35" fmla="*/ 116 h 741"/>
                  <a:gd name="T36" fmla="*/ 576 w 741"/>
                  <a:gd name="T37" fmla="*/ 95 h 741"/>
                  <a:gd name="T38" fmla="*/ 627 w 741"/>
                  <a:gd name="T39" fmla="*/ 116 h 741"/>
                  <a:gd name="T40" fmla="*/ 648 w 741"/>
                  <a:gd name="T41" fmla="*/ 167 h 741"/>
                  <a:gd name="T42" fmla="*/ 627 w 741"/>
                  <a:gd name="T43" fmla="*/ 218 h 741"/>
                  <a:gd name="T44" fmla="*/ 612 w 741"/>
                  <a:gd name="T45" fmla="*/ 230 h 741"/>
                  <a:gd name="T46" fmla="*/ 605 w 741"/>
                  <a:gd name="T47" fmla="*/ 234 h 741"/>
                  <a:gd name="T48" fmla="*/ 741 w 741"/>
                  <a:gd name="T49" fmla="*/ 371 h 741"/>
                  <a:gd name="T50" fmla="*/ 634 w 741"/>
                  <a:gd name="T51" fmla="*/ 478 h 741"/>
                  <a:gd name="T52" fmla="*/ 560 w 741"/>
                  <a:gd name="T53" fmla="*/ 450 h 741"/>
                  <a:gd name="T54" fmla="*/ 482 w 741"/>
                  <a:gd name="T55" fmla="*/ 482 h 741"/>
                  <a:gd name="T56" fmla="*/ 450 w 741"/>
                  <a:gd name="T57" fmla="*/ 560 h 741"/>
                  <a:gd name="T58" fmla="*/ 478 w 741"/>
                  <a:gd name="T59" fmla="*/ 633 h 741"/>
                  <a:gd name="T60" fmla="*/ 371 w 741"/>
                  <a:gd name="T61" fmla="*/ 741 h 741"/>
                  <a:gd name="T62" fmla="*/ 233 w 741"/>
                  <a:gd name="T63" fmla="*/ 604 h 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41" h="741">
                    <a:moveTo>
                      <a:pt x="233" y="604"/>
                    </a:moveTo>
                    <a:cubicBezTo>
                      <a:pt x="230" y="611"/>
                      <a:pt x="230" y="611"/>
                      <a:pt x="230" y="611"/>
                    </a:cubicBezTo>
                    <a:cubicBezTo>
                      <a:pt x="226" y="618"/>
                      <a:pt x="222" y="624"/>
                      <a:pt x="216" y="629"/>
                    </a:cubicBezTo>
                    <a:cubicBezTo>
                      <a:pt x="203" y="643"/>
                      <a:pt x="184" y="651"/>
                      <a:pt x="165" y="651"/>
                    </a:cubicBezTo>
                    <a:cubicBezTo>
                      <a:pt x="146" y="651"/>
                      <a:pt x="128" y="643"/>
                      <a:pt x="114" y="629"/>
                    </a:cubicBezTo>
                    <a:cubicBezTo>
                      <a:pt x="100" y="616"/>
                      <a:pt x="93" y="598"/>
                      <a:pt x="93" y="578"/>
                    </a:cubicBezTo>
                    <a:cubicBezTo>
                      <a:pt x="93" y="559"/>
                      <a:pt x="100" y="541"/>
                      <a:pt x="114" y="527"/>
                    </a:cubicBezTo>
                    <a:cubicBezTo>
                      <a:pt x="119" y="522"/>
                      <a:pt x="126" y="517"/>
                      <a:pt x="132" y="514"/>
                    </a:cubicBezTo>
                    <a:cubicBezTo>
                      <a:pt x="140" y="510"/>
                      <a:pt x="140" y="510"/>
                      <a:pt x="140" y="510"/>
                    </a:cubicBezTo>
                    <a:cubicBezTo>
                      <a:pt x="0" y="371"/>
                      <a:pt x="0" y="371"/>
                      <a:pt x="0" y="371"/>
                    </a:cubicBezTo>
                    <a:cubicBezTo>
                      <a:pt x="108" y="262"/>
                      <a:pt x="108" y="262"/>
                      <a:pt x="108" y="262"/>
                    </a:cubicBezTo>
                    <a:cubicBezTo>
                      <a:pt x="129" y="280"/>
                      <a:pt x="154" y="290"/>
                      <a:pt x="181" y="290"/>
                    </a:cubicBezTo>
                    <a:cubicBezTo>
                      <a:pt x="211" y="290"/>
                      <a:pt x="238" y="278"/>
                      <a:pt x="259" y="257"/>
                    </a:cubicBezTo>
                    <a:cubicBezTo>
                      <a:pt x="300" y="216"/>
                      <a:pt x="302" y="150"/>
                      <a:pt x="265" y="106"/>
                    </a:cubicBezTo>
                    <a:cubicBezTo>
                      <a:pt x="371" y="0"/>
                      <a:pt x="371" y="0"/>
                      <a:pt x="371" y="0"/>
                    </a:cubicBezTo>
                    <a:cubicBezTo>
                      <a:pt x="509" y="139"/>
                      <a:pt x="509" y="139"/>
                      <a:pt x="509" y="139"/>
                    </a:cubicBezTo>
                    <a:cubicBezTo>
                      <a:pt x="513" y="132"/>
                      <a:pt x="513" y="132"/>
                      <a:pt x="513" y="132"/>
                    </a:cubicBezTo>
                    <a:cubicBezTo>
                      <a:pt x="516" y="126"/>
                      <a:pt x="520" y="121"/>
                      <a:pt x="525" y="116"/>
                    </a:cubicBezTo>
                    <a:cubicBezTo>
                      <a:pt x="539" y="103"/>
                      <a:pt x="557" y="95"/>
                      <a:pt x="576" y="95"/>
                    </a:cubicBezTo>
                    <a:cubicBezTo>
                      <a:pt x="595" y="95"/>
                      <a:pt x="614" y="103"/>
                      <a:pt x="627" y="116"/>
                    </a:cubicBezTo>
                    <a:cubicBezTo>
                      <a:pt x="641" y="130"/>
                      <a:pt x="648" y="148"/>
                      <a:pt x="648" y="167"/>
                    </a:cubicBezTo>
                    <a:cubicBezTo>
                      <a:pt x="648" y="187"/>
                      <a:pt x="641" y="205"/>
                      <a:pt x="627" y="218"/>
                    </a:cubicBezTo>
                    <a:cubicBezTo>
                      <a:pt x="623" y="223"/>
                      <a:pt x="617" y="227"/>
                      <a:pt x="612" y="230"/>
                    </a:cubicBezTo>
                    <a:cubicBezTo>
                      <a:pt x="605" y="234"/>
                      <a:pt x="605" y="234"/>
                      <a:pt x="605" y="234"/>
                    </a:cubicBezTo>
                    <a:cubicBezTo>
                      <a:pt x="741" y="371"/>
                      <a:pt x="741" y="371"/>
                      <a:pt x="741" y="371"/>
                    </a:cubicBezTo>
                    <a:cubicBezTo>
                      <a:pt x="634" y="478"/>
                      <a:pt x="634" y="478"/>
                      <a:pt x="634" y="478"/>
                    </a:cubicBezTo>
                    <a:cubicBezTo>
                      <a:pt x="613" y="460"/>
                      <a:pt x="587" y="450"/>
                      <a:pt x="560" y="450"/>
                    </a:cubicBezTo>
                    <a:cubicBezTo>
                      <a:pt x="530" y="450"/>
                      <a:pt x="503" y="461"/>
                      <a:pt x="482" y="482"/>
                    </a:cubicBezTo>
                    <a:cubicBezTo>
                      <a:pt x="461" y="503"/>
                      <a:pt x="450" y="530"/>
                      <a:pt x="450" y="560"/>
                    </a:cubicBezTo>
                    <a:cubicBezTo>
                      <a:pt x="450" y="587"/>
                      <a:pt x="460" y="613"/>
                      <a:pt x="478" y="633"/>
                    </a:cubicBezTo>
                    <a:cubicBezTo>
                      <a:pt x="371" y="741"/>
                      <a:pt x="371" y="741"/>
                      <a:pt x="371" y="741"/>
                    </a:cubicBezTo>
                    <a:lnTo>
                      <a:pt x="233" y="6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accent3"/>
                  </a:gs>
                  <a:gs pos="100000">
                    <a:schemeClr val="accent3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935" y="2198"/>
                <a:ext cx="1793" cy="1794"/>
              </a:xfrm>
              <a:custGeom>
                <a:avLst/>
                <a:gdLst>
                  <a:gd name="T0" fmla="*/ 379 w 758"/>
                  <a:gd name="T1" fmla="*/ 17 h 758"/>
                  <a:gd name="T2" fmla="*/ 507 w 758"/>
                  <a:gd name="T3" fmla="*/ 145 h 758"/>
                  <a:gd name="T4" fmla="*/ 519 w 758"/>
                  <a:gd name="T5" fmla="*/ 156 h 758"/>
                  <a:gd name="T6" fmla="*/ 526 w 758"/>
                  <a:gd name="T7" fmla="*/ 143 h 758"/>
                  <a:gd name="T8" fmla="*/ 537 w 758"/>
                  <a:gd name="T9" fmla="*/ 128 h 758"/>
                  <a:gd name="T10" fmla="*/ 584 w 758"/>
                  <a:gd name="T11" fmla="*/ 109 h 758"/>
                  <a:gd name="T12" fmla="*/ 631 w 758"/>
                  <a:gd name="T13" fmla="*/ 128 h 758"/>
                  <a:gd name="T14" fmla="*/ 631 w 758"/>
                  <a:gd name="T15" fmla="*/ 222 h 758"/>
                  <a:gd name="T16" fmla="*/ 617 w 758"/>
                  <a:gd name="T17" fmla="*/ 233 h 758"/>
                  <a:gd name="T18" fmla="*/ 603 w 758"/>
                  <a:gd name="T19" fmla="*/ 241 h 758"/>
                  <a:gd name="T20" fmla="*/ 614 w 758"/>
                  <a:gd name="T21" fmla="*/ 252 h 758"/>
                  <a:gd name="T22" fmla="*/ 741 w 758"/>
                  <a:gd name="T23" fmla="*/ 379 h 758"/>
                  <a:gd name="T24" fmla="*/ 641 w 758"/>
                  <a:gd name="T25" fmla="*/ 478 h 758"/>
                  <a:gd name="T26" fmla="*/ 568 w 758"/>
                  <a:gd name="T27" fmla="*/ 452 h 758"/>
                  <a:gd name="T28" fmla="*/ 486 w 758"/>
                  <a:gd name="T29" fmla="*/ 486 h 758"/>
                  <a:gd name="T30" fmla="*/ 478 w 758"/>
                  <a:gd name="T31" fmla="*/ 641 h 758"/>
                  <a:gd name="T32" fmla="*/ 379 w 758"/>
                  <a:gd name="T33" fmla="*/ 741 h 758"/>
                  <a:gd name="T34" fmla="*/ 251 w 758"/>
                  <a:gd name="T35" fmla="*/ 613 h 758"/>
                  <a:gd name="T36" fmla="*/ 240 w 758"/>
                  <a:gd name="T37" fmla="*/ 601 h 758"/>
                  <a:gd name="T38" fmla="*/ 232 w 758"/>
                  <a:gd name="T39" fmla="*/ 616 h 758"/>
                  <a:gd name="T40" fmla="*/ 220 w 758"/>
                  <a:gd name="T41" fmla="*/ 633 h 758"/>
                  <a:gd name="T42" fmla="*/ 173 w 758"/>
                  <a:gd name="T43" fmla="*/ 653 h 758"/>
                  <a:gd name="T44" fmla="*/ 126 w 758"/>
                  <a:gd name="T45" fmla="*/ 633 h 758"/>
                  <a:gd name="T46" fmla="*/ 107 w 758"/>
                  <a:gd name="T47" fmla="*/ 586 h 758"/>
                  <a:gd name="T48" fmla="*/ 126 w 758"/>
                  <a:gd name="T49" fmla="*/ 539 h 758"/>
                  <a:gd name="T50" fmla="*/ 143 w 758"/>
                  <a:gd name="T51" fmla="*/ 527 h 758"/>
                  <a:gd name="T52" fmla="*/ 158 w 758"/>
                  <a:gd name="T53" fmla="*/ 520 h 758"/>
                  <a:gd name="T54" fmla="*/ 146 w 758"/>
                  <a:gd name="T55" fmla="*/ 508 h 758"/>
                  <a:gd name="T56" fmla="*/ 17 w 758"/>
                  <a:gd name="T57" fmla="*/ 379 h 758"/>
                  <a:gd name="T58" fmla="*/ 117 w 758"/>
                  <a:gd name="T59" fmla="*/ 279 h 758"/>
                  <a:gd name="T60" fmla="*/ 189 w 758"/>
                  <a:gd name="T61" fmla="*/ 304 h 758"/>
                  <a:gd name="T62" fmla="*/ 272 w 758"/>
                  <a:gd name="T63" fmla="*/ 269 h 758"/>
                  <a:gd name="T64" fmla="*/ 281 w 758"/>
                  <a:gd name="T65" fmla="*/ 115 h 758"/>
                  <a:gd name="T66" fmla="*/ 379 w 758"/>
                  <a:gd name="T67" fmla="*/ 17 h 758"/>
                  <a:gd name="T68" fmla="*/ 379 w 758"/>
                  <a:gd name="T69" fmla="*/ 0 h 758"/>
                  <a:gd name="T70" fmla="*/ 264 w 758"/>
                  <a:gd name="T71" fmla="*/ 114 h 758"/>
                  <a:gd name="T72" fmla="*/ 263 w 758"/>
                  <a:gd name="T73" fmla="*/ 261 h 758"/>
                  <a:gd name="T74" fmla="*/ 189 w 758"/>
                  <a:gd name="T75" fmla="*/ 292 h 758"/>
                  <a:gd name="T76" fmla="*/ 116 w 758"/>
                  <a:gd name="T77" fmla="*/ 262 h 758"/>
                  <a:gd name="T78" fmla="*/ 0 w 758"/>
                  <a:gd name="T79" fmla="*/ 379 h 758"/>
                  <a:gd name="T80" fmla="*/ 138 w 758"/>
                  <a:gd name="T81" fmla="*/ 516 h 758"/>
                  <a:gd name="T82" fmla="*/ 118 w 758"/>
                  <a:gd name="T83" fmla="*/ 531 h 758"/>
                  <a:gd name="T84" fmla="*/ 118 w 758"/>
                  <a:gd name="T85" fmla="*/ 642 h 758"/>
                  <a:gd name="T86" fmla="*/ 173 w 758"/>
                  <a:gd name="T87" fmla="*/ 665 h 758"/>
                  <a:gd name="T88" fmla="*/ 228 w 758"/>
                  <a:gd name="T89" fmla="*/ 642 h 758"/>
                  <a:gd name="T90" fmla="*/ 243 w 758"/>
                  <a:gd name="T91" fmla="*/ 622 h 758"/>
                  <a:gd name="T92" fmla="*/ 379 w 758"/>
                  <a:gd name="T93" fmla="*/ 758 h 758"/>
                  <a:gd name="T94" fmla="*/ 495 w 758"/>
                  <a:gd name="T95" fmla="*/ 642 h 758"/>
                  <a:gd name="T96" fmla="*/ 495 w 758"/>
                  <a:gd name="T97" fmla="*/ 642 h 758"/>
                  <a:gd name="T98" fmla="*/ 494 w 758"/>
                  <a:gd name="T99" fmla="*/ 494 h 758"/>
                  <a:gd name="T100" fmla="*/ 568 w 758"/>
                  <a:gd name="T101" fmla="*/ 464 h 758"/>
                  <a:gd name="T102" fmla="*/ 642 w 758"/>
                  <a:gd name="T103" fmla="*/ 495 h 758"/>
                  <a:gd name="T104" fmla="*/ 642 w 758"/>
                  <a:gd name="T105" fmla="*/ 495 h 758"/>
                  <a:gd name="T106" fmla="*/ 758 w 758"/>
                  <a:gd name="T107" fmla="*/ 379 h 758"/>
                  <a:gd name="T108" fmla="*/ 623 w 758"/>
                  <a:gd name="T109" fmla="*/ 243 h 758"/>
                  <a:gd name="T110" fmla="*/ 639 w 758"/>
                  <a:gd name="T111" fmla="*/ 231 h 758"/>
                  <a:gd name="T112" fmla="*/ 639 w 758"/>
                  <a:gd name="T113" fmla="*/ 120 h 758"/>
                  <a:gd name="T114" fmla="*/ 584 w 758"/>
                  <a:gd name="T115" fmla="*/ 97 h 758"/>
                  <a:gd name="T116" fmla="*/ 529 w 758"/>
                  <a:gd name="T117" fmla="*/ 120 h 758"/>
                  <a:gd name="T118" fmla="*/ 516 w 758"/>
                  <a:gd name="T119" fmla="*/ 137 h 758"/>
                  <a:gd name="T120" fmla="*/ 379 w 758"/>
                  <a:gd name="T121" fmla="*/ 0 h 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58" h="758">
                    <a:moveTo>
                      <a:pt x="379" y="17"/>
                    </a:moveTo>
                    <a:cubicBezTo>
                      <a:pt x="507" y="145"/>
                      <a:pt x="507" y="145"/>
                      <a:pt x="507" y="145"/>
                    </a:cubicBezTo>
                    <a:cubicBezTo>
                      <a:pt x="519" y="156"/>
                      <a:pt x="519" y="156"/>
                      <a:pt x="519" y="156"/>
                    </a:cubicBezTo>
                    <a:cubicBezTo>
                      <a:pt x="526" y="143"/>
                      <a:pt x="526" y="143"/>
                      <a:pt x="526" y="143"/>
                    </a:cubicBezTo>
                    <a:cubicBezTo>
                      <a:pt x="529" y="137"/>
                      <a:pt x="533" y="133"/>
                      <a:pt x="537" y="128"/>
                    </a:cubicBezTo>
                    <a:cubicBezTo>
                      <a:pt x="550" y="116"/>
                      <a:pt x="566" y="109"/>
                      <a:pt x="584" y="109"/>
                    </a:cubicBezTo>
                    <a:cubicBezTo>
                      <a:pt x="602" y="109"/>
                      <a:pt x="618" y="116"/>
                      <a:pt x="631" y="128"/>
                    </a:cubicBezTo>
                    <a:cubicBezTo>
                      <a:pt x="657" y="154"/>
                      <a:pt x="657" y="196"/>
                      <a:pt x="631" y="222"/>
                    </a:cubicBezTo>
                    <a:cubicBezTo>
                      <a:pt x="627" y="226"/>
                      <a:pt x="622" y="230"/>
                      <a:pt x="617" y="233"/>
                    </a:cubicBezTo>
                    <a:cubicBezTo>
                      <a:pt x="603" y="241"/>
                      <a:pt x="603" y="241"/>
                      <a:pt x="603" y="241"/>
                    </a:cubicBezTo>
                    <a:cubicBezTo>
                      <a:pt x="614" y="252"/>
                      <a:pt x="614" y="252"/>
                      <a:pt x="614" y="252"/>
                    </a:cubicBezTo>
                    <a:cubicBezTo>
                      <a:pt x="741" y="379"/>
                      <a:pt x="741" y="379"/>
                      <a:pt x="741" y="379"/>
                    </a:cubicBezTo>
                    <a:cubicBezTo>
                      <a:pt x="641" y="478"/>
                      <a:pt x="641" y="478"/>
                      <a:pt x="641" y="478"/>
                    </a:cubicBezTo>
                    <a:cubicBezTo>
                      <a:pt x="621" y="461"/>
                      <a:pt x="595" y="452"/>
                      <a:pt x="568" y="452"/>
                    </a:cubicBezTo>
                    <a:cubicBezTo>
                      <a:pt x="537" y="452"/>
                      <a:pt x="508" y="464"/>
                      <a:pt x="486" y="486"/>
                    </a:cubicBezTo>
                    <a:cubicBezTo>
                      <a:pt x="443" y="528"/>
                      <a:pt x="441" y="595"/>
                      <a:pt x="478" y="641"/>
                    </a:cubicBezTo>
                    <a:cubicBezTo>
                      <a:pt x="379" y="741"/>
                      <a:pt x="379" y="741"/>
                      <a:pt x="379" y="741"/>
                    </a:cubicBezTo>
                    <a:cubicBezTo>
                      <a:pt x="251" y="613"/>
                      <a:pt x="251" y="613"/>
                      <a:pt x="251" y="613"/>
                    </a:cubicBezTo>
                    <a:cubicBezTo>
                      <a:pt x="240" y="601"/>
                      <a:pt x="240" y="601"/>
                      <a:pt x="240" y="601"/>
                    </a:cubicBezTo>
                    <a:cubicBezTo>
                      <a:pt x="232" y="616"/>
                      <a:pt x="232" y="616"/>
                      <a:pt x="232" y="616"/>
                    </a:cubicBezTo>
                    <a:cubicBezTo>
                      <a:pt x="229" y="623"/>
                      <a:pt x="225" y="628"/>
                      <a:pt x="220" y="633"/>
                    </a:cubicBezTo>
                    <a:cubicBezTo>
                      <a:pt x="207" y="646"/>
                      <a:pt x="191" y="653"/>
                      <a:pt x="173" y="653"/>
                    </a:cubicBezTo>
                    <a:cubicBezTo>
                      <a:pt x="155" y="653"/>
                      <a:pt x="139" y="646"/>
                      <a:pt x="126" y="633"/>
                    </a:cubicBezTo>
                    <a:cubicBezTo>
                      <a:pt x="114" y="621"/>
                      <a:pt x="107" y="604"/>
                      <a:pt x="107" y="586"/>
                    </a:cubicBezTo>
                    <a:cubicBezTo>
                      <a:pt x="107" y="569"/>
                      <a:pt x="114" y="552"/>
                      <a:pt x="126" y="539"/>
                    </a:cubicBezTo>
                    <a:cubicBezTo>
                      <a:pt x="131" y="534"/>
                      <a:pt x="137" y="530"/>
                      <a:pt x="143" y="527"/>
                    </a:cubicBezTo>
                    <a:cubicBezTo>
                      <a:pt x="158" y="520"/>
                      <a:pt x="158" y="520"/>
                      <a:pt x="158" y="520"/>
                    </a:cubicBezTo>
                    <a:cubicBezTo>
                      <a:pt x="146" y="508"/>
                      <a:pt x="146" y="508"/>
                      <a:pt x="146" y="508"/>
                    </a:cubicBezTo>
                    <a:cubicBezTo>
                      <a:pt x="17" y="379"/>
                      <a:pt x="17" y="379"/>
                      <a:pt x="17" y="379"/>
                    </a:cubicBezTo>
                    <a:cubicBezTo>
                      <a:pt x="117" y="279"/>
                      <a:pt x="117" y="279"/>
                      <a:pt x="117" y="279"/>
                    </a:cubicBezTo>
                    <a:cubicBezTo>
                      <a:pt x="137" y="295"/>
                      <a:pt x="163" y="304"/>
                      <a:pt x="189" y="304"/>
                    </a:cubicBezTo>
                    <a:cubicBezTo>
                      <a:pt x="220" y="304"/>
                      <a:pt x="250" y="291"/>
                      <a:pt x="272" y="269"/>
                    </a:cubicBezTo>
                    <a:cubicBezTo>
                      <a:pt x="313" y="228"/>
                      <a:pt x="317" y="160"/>
                      <a:pt x="281" y="115"/>
                    </a:cubicBezTo>
                    <a:cubicBezTo>
                      <a:pt x="379" y="17"/>
                      <a:pt x="379" y="17"/>
                      <a:pt x="379" y="17"/>
                    </a:cubicBezTo>
                    <a:moveTo>
                      <a:pt x="379" y="0"/>
                    </a:moveTo>
                    <a:cubicBezTo>
                      <a:pt x="264" y="114"/>
                      <a:pt x="264" y="114"/>
                      <a:pt x="264" y="114"/>
                    </a:cubicBezTo>
                    <a:cubicBezTo>
                      <a:pt x="304" y="155"/>
                      <a:pt x="304" y="220"/>
                      <a:pt x="263" y="261"/>
                    </a:cubicBezTo>
                    <a:cubicBezTo>
                      <a:pt x="243" y="281"/>
                      <a:pt x="216" y="292"/>
                      <a:pt x="189" y="292"/>
                    </a:cubicBezTo>
                    <a:cubicBezTo>
                      <a:pt x="163" y="292"/>
                      <a:pt x="137" y="282"/>
                      <a:pt x="116" y="262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138" y="516"/>
                      <a:pt x="138" y="516"/>
                      <a:pt x="138" y="516"/>
                    </a:cubicBezTo>
                    <a:cubicBezTo>
                      <a:pt x="130" y="520"/>
                      <a:pt x="124" y="525"/>
                      <a:pt x="118" y="531"/>
                    </a:cubicBezTo>
                    <a:cubicBezTo>
                      <a:pt x="87" y="562"/>
                      <a:pt x="87" y="611"/>
                      <a:pt x="118" y="642"/>
                    </a:cubicBezTo>
                    <a:cubicBezTo>
                      <a:pt x="133" y="657"/>
                      <a:pt x="153" y="665"/>
                      <a:pt x="173" y="665"/>
                    </a:cubicBezTo>
                    <a:cubicBezTo>
                      <a:pt x="193" y="665"/>
                      <a:pt x="213" y="657"/>
                      <a:pt x="228" y="642"/>
                    </a:cubicBezTo>
                    <a:cubicBezTo>
                      <a:pt x="234" y="636"/>
                      <a:pt x="239" y="629"/>
                      <a:pt x="243" y="622"/>
                    </a:cubicBezTo>
                    <a:cubicBezTo>
                      <a:pt x="379" y="758"/>
                      <a:pt x="379" y="758"/>
                      <a:pt x="379" y="758"/>
                    </a:cubicBezTo>
                    <a:cubicBezTo>
                      <a:pt x="495" y="642"/>
                      <a:pt x="495" y="642"/>
                      <a:pt x="495" y="642"/>
                    </a:cubicBezTo>
                    <a:cubicBezTo>
                      <a:pt x="495" y="642"/>
                      <a:pt x="495" y="642"/>
                      <a:pt x="495" y="642"/>
                    </a:cubicBezTo>
                    <a:cubicBezTo>
                      <a:pt x="454" y="601"/>
                      <a:pt x="453" y="535"/>
                      <a:pt x="494" y="494"/>
                    </a:cubicBezTo>
                    <a:cubicBezTo>
                      <a:pt x="515" y="474"/>
                      <a:pt x="541" y="464"/>
                      <a:pt x="568" y="464"/>
                    </a:cubicBezTo>
                    <a:cubicBezTo>
                      <a:pt x="594" y="464"/>
                      <a:pt x="621" y="474"/>
                      <a:pt x="642" y="495"/>
                    </a:cubicBezTo>
                    <a:cubicBezTo>
                      <a:pt x="642" y="495"/>
                      <a:pt x="642" y="495"/>
                      <a:pt x="642" y="495"/>
                    </a:cubicBezTo>
                    <a:cubicBezTo>
                      <a:pt x="758" y="379"/>
                      <a:pt x="758" y="379"/>
                      <a:pt x="758" y="379"/>
                    </a:cubicBezTo>
                    <a:cubicBezTo>
                      <a:pt x="623" y="243"/>
                      <a:pt x="623" y="243"/>
                      <a:pt x="623" y="243"/>
                    </a:cubicBezTo>
                    <a:cubicBezTo>
                      <a:pt x="629" y="240"/>
                      <a:pt x="634" y="236"/>
                      <a:pt x="639" y="231"/>
                    </a:cubicBezTo>
                    <a:cubicBezTo>
                      <a:pt x="670" y="200"/>
                      <a:pt x="670" y="151"/>
                      <a:pt x="639" y="120"/>
                    </a:cubicBezTo>
                    <a:cubicBezTo>
                      <a:pt x="624" y="105"/>
                      <a:pt x="604" y="97"/>
                      <a:pt x="584" y="97"/>
                    </a:cubicBezTo>
                    <a:cubicBezTo>
                      <a:pt x="564" y="97"/>
                      <a:pt x="544" y="105"/>
                      <a:pt x="529" y="120"/>
                    </a:cubicBezTo>
                    <a:cubicBezTo>
                      <a:pt x="524" y="125"/>
                      <a:pt x="519" y="131"/>
                      <a:pt x="516" y="137"/>
                    </a:cubicBezTo>
                    <a:cubicBezTo>
                      <a:pt x="379" y="0"/>
                      <a:pt x="379" y="0"/>
                      <a:pt x="379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8" y="349"/>
                <a:ext cx="1749" cy="1747"/>
              </a:xfrm>
              <a:custGeom>
                <a:avLst/>
                <a:gdLst>
                  <a:gd name="T0" fmla="*/ 264 w 739"/>
                  <a:gd name="T1" fmla="*/ 632 h 738"/>
                  <a:gd name="T2" fmla="*/ 258 w 739"/>
                  <a:gd name="T3" fmla="*/ 482 h 738"/>
                  <a:gd name="T4" fmla="*/ 180 w 739"/>
                  <a:gd name="T5" fmla="*/ 449 h 738"/>
                  <a:gd name="T6" fmla="*/ 109 w 739"/>
                  <a:gd name="T7" fmla="*/ 476 h 738"/>
                  <a:gd name="T8" fmla="*/ 0 w 739"/>
                  <a:gd name="T9" fmla="*/ 368 h 738"/>
                  <a:gd name="T10" fmla="*/ 368 w 739"/>
                  <a:gd name="T11" fmla="*/ 0 h 738"/>
                  <a:gd name="T12" fmla="*/ 506 w 739"/>
                  <a:gd name="T13" fmla="*/ 137 h 738"/>
                  <a:gd name="T14" fmla="*/ 510 w 739"/>
                  <a:gd name="T15" fmla="*/ 131 h 738"/>
                  <a:gd name="T16" fmla="*/ 520 w 739"/>
                  <a:gd name="T17" fmla="*/ 118 h 738"/>
                  <a:gd name="T18" fmla="*/ 571 w 739"/>
                  <a:gd name="T19" fmla="*/ 97 h 738"/>
                  <a:gd name="T20" fmla="*/ 622 w 739"/>
                  <a:gd name="T21" fmla="*/ 118 h 738"/>
                  <a:gd name="T22" fmla="*/ 643 w 739"/>
                  <a:gd name="T23" fmla="*/ 169 h 738"/>
                  <a:gd name="T24" fmla="*/ 622 w 739"/>
                  <a:gd name="T25" fmla="*/ 220 h 738"/>
                  <a:gd name="T26" fmla="*/ 609 w 739"/>
                  <a:gd name="T27" fmla="*/ 231 h 738"/>
                  <a:gd name="T28" fmla="*/ 603 w 739"/>
                  <a:gd name="T29" fmla="*/ 235 h 738"/>
                  <a:gd name="T30" fmla="*/ 739 w 739"/>
                  <a:gd name="T31" fmla="*/ 370 h 738"/>
                  <a:gd name="T32" fmla="*/ 605 w 739"/>
                  <a:gd name="T33" fmla="*/ 504 h 738"/>
                  <a:gd name="T34" fmla="*/ 612 w 739"/>
                  <a:gd name="T35" fmla="*/ 508 h 738"/>
                  <a:gd name="T36" fmla="*/ 627 w 739"/>
                  <a:gd name="T37" fmla="*/ 520 h 738"/>
                  <a:gd name="T38" fmla="*/ 649 w 739"/>
                  <a:gd name="T39" fmla="*/ 571 h 738"/>
                  <a:gd name="T40" fmla="*/ 627 w 739"/>
                  <a:gd name="T41" fmla="*/ 623 h 738"/>
                  <a:gd name="T42" fmla="*/ 576 w 739"/>
                  <a:gd name="T43" fmla="*/ 644 h 738"/>
                  <a:gd name="T44" fmla="*/ 525 w 739"/>
                  <a:gd name="T45" fmla="*/ 623 h 738"/>
                  <a:gd name="T46" fmla="*/ 513 w 739"/>
                  <a:gd name="T47" fmla="*/ 607 h 738"/>
                  <a:gd name="T48" fmla="*/ 509 w 739"/>
                  <a:gd name="T49" fmla="*/ 600 h 738"/>
                  <a:gd name="T50" fmla="*/ 371 w 739"/>
                  <a:gd name="T51" fmla="*/ 738 h 738"/>
                  <a:gd name="T52" fmla="*/ 264 w 739"/>
                  <a:gd name="T53" fmla="*/ 632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9" h="738">
                    <a:moveTo>
                      <a:pt x="264" y="632"/>
                    </a:moveTo>
                    <a:cubicBezTo>
                      <a:pt x="302" y="588"/>
                      <a:pt x="299" y="523"/>
                      <a:pt x="258" y="482"/>
                    </a:cubicBezTo>
                    <a:cubicBezTo>
                      <a:pt x="237" y="461"/>
                      <a:pt x="210" y="449"/>
                      <a:pt x="180" y="449"/>
                    </a:cubicBezTo>
                    <a:cubicBezTo>
                      <a:pt x="154" y="449"/>
                      <a:pt x="129" y="459"/>
                      <a:pt x="109" y="476"/>
                    </a:cubicBezTo>
                    <a:cubicBezTo>
                      <a:pt x="0" y="368"/>
                      <a:pt x="0" y="368"/>
                      <a:pt x="0" y="368"/>
                    </a:cubicBezTo>
                    <a:cubicBezTo>
                      <a:pt x="368" y="0"/>
                      <a:pt x="368" y="0"/>
                      <a:pt x="368" y="0"/>
                    </a:cubicBezTo>
                    <a:cubicBezTo>
                      <a:pt x="506" y="137"/>
                      <a:pt x="506" y="137"/>
                      <a:pt x="506" y="137"/>
                    </a:cubicBezTo>
                    <a:cubicBezTo>
                      <a:pt x="510" y="131"/>
                      <a:pt x="510" y="131"/>
                      <a:pt x="510" y="131"/>
                    </a:cubicBezTo>
                    <a:cubicBezTo>
                      <a:pt x="513" y="126"/>
                      <a:pt x="516" y="122"/>
                      <a:pt x="520" y="118"/>
                    </a:cubicBezTo>
                    <a:cubicBezTo>
                      <a:pt x="534" y="104"/>
                      <a:pt x="552" y="97"/>
                      <a:pt x="571" y="97"/>
                    </a:cubicBezTo>
                    <a:cubicBezTo>
                      <a:pt x="590" y="97"/>
                      <a:pt x="608" y="104"/>
                      <a:pt x="622" y="118"/>
                    </a:cubicBezTo>
                    <a:cubicBezTo>
                      <a:pt x="636" y="132"/>
                      <a:pt x="643" y="150"/>
                      <a:pt x="643" y="169"/>
                    </a:cubicBezTo>
                    <a:cubicBezTo>
                      <a:pt x="643" y="189"/>
                      <a:pt x="636" y="207"/>
                      <a:pt x="622" y="220"/>
                    </a:cubicBezTo>
                    <a:cubicBezTo>
                      <a:pt x="618" y="224"/>
                      <a:pt x="614" y="228"/>
                      <a:pt x="609" y="231"/>
                    </a:cubicBezTo>
                    <a:cubicBezTo>
                      <a:pt x="603" y="235"/>
                      <a:pt x="603" y="235"/>
                      <a:pt x="603" y="235"/>
                    </a:cubicBezTo>
                    <a:cubicBezTo>
                      <a:pt x="739" y="370"/>
                      <a:pt x="739" y="370"/>
                      <a:pt x="739" y="370"/>
                    </a:cubicBezTo>
                    <a:cubicBezTo>
                      <a:pt x="605" y="504"/>
                      <a:pt x="605" y="504"/>
                      <a:pt x="605" y="504"/>
                    </a:cubicBezTo>
                    <a:cubicBezTo>
                      <a:pt x="612" y="508"/>
                      <a:pt x="612" y="508"/>
                      <a:pt x="612" y="508"/>
                    </a:cubicBezTo>
                    <a:cubicBezTo>
                      <a:pt x="617" y="512"/>
                      <a:pt x="623" y="516"/>
                      <a:pt x="627" y="520"/>
                    </a:cubicBezTo>
                    <a:cubicBezTo>
                      <a:pt x="641" y="534"/>
                      <a:pt x="649" y="552"/>
                      <a:pt x="649" y="571"/>
                    </a:cubicBezTo>
                    <a:cubicBezTo>
                      <a:pt x="649" y="591"/>
                      <a:pt x="641" y="609"/>
                      <a:pt x="627" y="623"/>
                    </a:cubicBezTo>
                    <a:cubicBezTo>
                      <a:pt x="614" y="636"/>
                      <a:pt x="596" y="644"/>
                      <a:pt x="576" y="644"/>
                    </a:cubicBezTo>
                    <a:cubicBezTo>
                      <a:pt x="557" y="644"/>
                      <a:pt x="539" y="636"/>
                      <a:pt x="525" y="623"/>
                    </a:cubicBezTo>
                    <a:cubicBezTo>
                      <a:pt x="521" y="618"/>
                      <a:pt x="517" y="613"/>
                      <a:pt x="513" y="607"/>
                    </a:cubicBezTo>
                    <a:cubicBezTo>
                      <a:pt x="509" y="600"/>
                      <a:pt x="509" y="600"/>
                      <a:pt x="509" y="600"/>
                    </a:cubicBezTo>
                    <a:cubicBezTo>
                      <a:pt x="371" y="738"/>
                      <a:pt x="371" y="738"/>
                      <a:pt x="371" y="738"/>
                    </a:cubicBezTo>
                    <a:lnTo>
                      <a:pt x="264" y="63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940" y="328"/>
                <a:ext cx="1786" cy="1789"/>
              </a:xfrm>
              <a:custGeom>
                <a:avLst/>
                <a:gdLst>
                  <a:gd name="T0" fmla="*/ 376 w 755"/>
                  <a:gd name="T1" fmla="*/ 17 h 756"/>
                  <a:gd name="T2" fmla="*/ 504 w 755"/>
                  <a:gd name="T3" fmla="*/ 145 h 756"/>
                  <a:gd name="T4" fmla="*/ 515 w 755"/>
                  <a:gd name="T5" fmla="*/ 156 h 756"/>
                  <a:gd name="T6" fmla="*/ 523 w 755"/>
                  <a:gd name="T7" fmla="*/ 143 h 756"/>
                  <a:gd name="T8" fmla="*/ 532 w 755"/>
                  <a:gd name="T9" fmla="*/ 131 h 756"/>
                  <a:gd name="T10" fmla="*/ 579 w 755"/>
                  <a:gd name="T11" fmla="*/ 112 h 756"/>
                  <a:gd name="T12" fmla="*/ 626 w 755"/>
                  <a:gd name="T13" fmla="*/ 131 h 756"/>
                  <a:gd name="T14" fmla="*/ 645 w 755"/>
                  <a:gd name="T15" fmla="*/ 178 h 756"/>
                  <a:gd name="T16" fmla="*/ 626 w 755"/>
                  <a:gd name="T17" fmla="*/ 225 h 756"/>
                  <a:gd name="T18" fmla="*/ 614 w 755"/>
                  <a:gd name="T19" fmla="*/ 234 h 756"/>
                  <a:gd name="T20" fmla="*/ 601 w 755"/>
                  <a:gd name="T21" fmla="*/ 242 h 756"/>
                  <a:gd name="T22" fmla="*/ 612 w 755"/>
                  <a:gd name="T23" fmla="*/ 253 h 756"/>
                  <a:gd name="T24" fmla="*/ 738 w 755"/>
                  <a:gd name="T25" fmla="*/ 379 h 756"/>
                  <a:gd name="T26" fmla="*/ 614 w 755"/>
                  <a:gd name="T27" fmla="*/ 504 h 756"/>
                  <a:gd name="T28" fmla="*/ 603 w 755"/>
                  <a:gd name="T29" fmla="*/ 515 h 756"/>
                  <a:gd name="T30" fmla="*/ 617 w 755"/>
                  <a:gd name="T31" fmla="*/ 523 h 756"/>
                  <a:gd name="T32" fmla="*/ 631 w 755"/>
                  <a:gd name="T33" fmla="*/ 534 h 756"/>
                  <a:gd name="T34" fmla="*/ 651 w 755"/>
                  <a:gd name="T35" fmla="*/ 580 h 756"/>
                  <a:gd name="T36" fmla="*/ 631 w 755"/>
                  <a:gd name="T37" fmla="*/ 627 h 756"/>
                  <a:gd name="T38" fmla="*/ 584 w 755"/>
                  <a:gd name="T39" fmla="*/ 647 h 756"/>
                  <a:gd name="T40" fmla="*/ 537 w 755"/>
                  <a:gd name="T41" fmla="*/ 627 h 756"/>
                  <a:gd name="T42" fmla="*/ 526 w 755"/>
                  <a:gd name="T43" fmla="*/ 613 h 756"/>
                  <a:gd name="T44" fmla="*/ 519 w 755"/>
                  <a:gd name="T45" fmla="*/ 599 h 756"/>
                  <a:gd name="T46" fmla="*/ 508 w 755"/>
                  <a:gd name="T47" fmla="*/ 610 h 756"/>
                  <a:gd name="T48" fmla="*/ 379 w 755"/>
                  <a:gd name="T49" fmla="*/ 739 h 756"/>
                  <a:gd name="T50" fmla="*/ 281 w 755"/>
                  <a:gd name="T51" fmla="*/ 640 h 756"/>
                  <a:gd name="T52" fmla="*/ 271 w 755"/>
                  <a:gd name="T53" fmla="*/ 487 h 756"/>
                  <a:gd name="T54" fmla="*/ 188 w 755"/>
                  <a:gd name="T55" fmla="*/ 452 h 756"/>
                  <a:gd name="T56" fmla="*/ 117 w 755"/>
                  <a:gd name="T57" fmla="*/ 477 h 756"/>
                  <a:gd name="T58" fmla="*/ 17 w 755"/>
                  <a:gd name="T59" fmla="*/ 377 h 756"/>
                  <a:gd name="T60" fmla="*/ 376 w 755"/>
                  <a:gd name="T61" fmla="*/ 17 h 756"/>
                  <a:gd name="T62" fmla="*/ 376 w 755"/>
                  <a:gd name="T63" fmla="*/ 0 h 756"/>
                  <a:gd name="T64" fmla="*/ 0 w 755"/>
                  <a:gd name="T65" fmla="*/ 377 h 756"/>
                  <a:gd name="T66" fmla="*/ 116 w 755"/>
                  <a:gd name="T67" fmla="*/ 493 h 756"/>
                  <a:gd name="T68" fmla="*/ 188 w 755"/>
                  <a:gd name="T69" fmla="*/ 464 h 756"/>
                  <a:gd name="T70" fmla="*/ 262 w 755"/>
                  <a:gd name="T71" fmla="*/ 495 h 756"/>
                  <a:gd name="T72" fmla="*/ 264 w 755"/>
                  <a:gd name="T73" fmla="*/ 641 h 756"/>
                  <a:gd name="T74" fmla="*/ 379 w 755"/>
                  <a:gd name="T75" fmla="*/ 756 h 756"/>
                  <a:gd name="T76" fmla="*/ 516 w 755"/>
                  <a:gd name="T77" fmla="*/ 619 h 756"/>
                  <a:gd name="T78" fmla="*/ 529 w 755"/>
                  <a:gd name="T79" fmla="*/ 636 h 756"/>
                  <a:gd name="T80" fmla="*/ 584 w 755"/>
                  <a:gd name="T81" fmla="*/ 659 h 756"/>
                  <a:gd name="T82" fmla="*/ 640 w 755"/>
                  <a:gd name="T83" fmla="*/ 636 h 756"/>
                  <a:gd name="T84" fmla="*/ 640 w 755"/>
                  <a:gd name="T85" fmla="*/ 525 h 756"/>
                  <a:gd name="T86" fmla="*/ 623 w 755"/>
                  <a:gd name="T87" fmla="*/ 512 h 756"/>
                  <a:gd name="T88" fmla="*/ 755 w 755"/>
                  <a:gd name="T89" fmla="*/ 379 h 756"/>
                  <a:gd name="T90" fmla="*/ 620 w 755"/>
                  <a:gd name="T91" fmla="*/ 245 h 756"/>
                  <a:gd name="T92" fmla="*/ 634 w 755"/>
                  <a:gd name="T93" fmla="*/ 234 h 756"/>
                  <a:gd name="T94" fmla="*/ 634 w 755"/>
                  <a:gd name="T95" fmla="*/ 123 h 756"/>
                  <a:gd name="T96" fmla="*/ 579 w 755"/>
                  <a:gd name="T97" fmla="*/ 100 h 756"/>
                  <a:gd name="T98" fmla="*/ 524 w 755"/>
                  <a:gd name="T99" fmla="*/ 123 h 756"/>
                  <a:gd name="T100" fmla="*/ 513 w 755"/>
                  <a:gd name="T101" fmla="*/ 137 h 756"/>
                  <a:gd name="T102" fmla="*/ 376 w 755"/>
                  <a:gd name="T103" fmla="*/ 0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55" h="756">
                    <a:moveTo>
                      <a:pt x="376" y="17"/>
                    </a:moveTo>
                    <a:cubicBezTo>
                      <a:pt x="504" y="145"/>
                      <a:pt x="504" y="145"/>
                      <a:pt x="504" y="145"/>
                    </a:cubicBezTo>
                    <a:cubicBezTo>
                      <a:pt x="515" y="156"/>
                      <a:pt x="515" y="156"/>
                      <a:pt x="515" y="156"/>
                    </a:cubicBezTo>
                    <a:cubicBezTo>
                      <a:pt x="523" y="143"/>
                      <a:pt x="523" y="143"/>
                      <a:pt x="523" y="143"/>
                    </a:cubicBezTo>
                    <a:cubicBezTo>
                      <a:pt x="526" y="139"/>
                      <a:pt x="529" y="135"/>
                      <a:pt x="532" y="131"/>
                    </a:cubicBezTo>
                    <a:cubicBezTo>
                      <a:pt x="545" y="119"/>
                      <a:pt x="561" y="112"/>
                      <a:pt x="579" y="112"/>
                    </a:cubicBezTo>
                    <a:cubicBezTo>
                      <a:pt x="597" y="112"/>
                      <a:pt x="613" y="119"/>
                      <a:pt x="626" y="131"/>
                    </a:cubicBezTo>
                    <a:cubicBezTo>
                      <a:pt x="638" y="144"/>
                      <a:pt x="645" y="160"/>
                      <a:pt x="645" y="178"/>
                    </a:cubicBezTo>
                    <a:cubicBezTo>
                      <a:pt x="645" y="196"/>
                      <a:pt x="638" y="213"/>
                      <a:pt x="626" y="225"/>
                    </a:cubicBezTo>
                    <a:cubicBezTo>
                      <a:pt x="622" y="229"/>
                      <a:pt x="618" y="232"/>
                      <a:pt x="614" y="234"/>
                    </a:cubicBezTo>
                    <a:cubicBezTo>
                      <a:pt x="601" y="242"/>
                      <a:pt x="601" y="242"/>
                      <a:pt x="601" y="242"/>
                    </a:cubicBezTo>
                    <a:cubicBezTo>
                      <a:pt x="612" y="253"/>
                      <a:pt x="612" y="253"/>
                      <a:pt x="612" y="253"/>
                    </a:cubicBezTo>
                    <a:cubicBezTo>
                      <a:pt x="738" y="379"/>
                      <a:pt x="738" y="379"/>
                      <a:pt x="738" y="379"/>
                    </a:cubicBezTo>
                    <a:cubicBezTo>
                      <a:pt x="614" y="504"/>
                      <a:pt x="614" y="504"/>
                      <a:pt x="614" y="504"/>
                    </a:cubicBezTo>
                    <a:cubicBezTo>
                      <a:pt x="603" y="515"/>
                      <a:pt x="603" y="515"/>
                      <a:pt x="603" y="515"/>
                    </a:cubicBezTo>
                    <a:cubicBezTo>
                      <a:pt x="617" y="523"/>
                      <a:pt x="617" y="523"/>
                      <a:pt x="617" y="523"/>
                    </a:cubicBezTo>
                    <a:cubicBezTo>
                      <a:pt x="622" y="526"/>
                      <a:pt x="627" y="529"/>
                      <a:pt x="631" y="534"/>
                    </a:cubicBezTo>
                    <a:cubicBezTo>
                      <a:pt x="644" y="546"/>
                      <a:pt x="651" y="563"/>
                      <a:pt x="651" y="580"/>
                    </a:cubicBezTo>
                    <a:cubicBezTo>
                      <a:pt x="651" y="598"/>
                      <a:pt x="644" y="615"/>
                      <a:pt x="631" y="627"/>
                    </a:cubicBezTo>
                    <a:cubicBezTo>
                      <a:pt x="619" y="640"/>
                      <a:pt x="602" y="647"/>
                      <a:pt x="584" y="647"/>
                    </a:cubicBezTo>
                    <a:cubicBezTo>
                      <a:pt x="567" y="647"/>
                      <a:pt x="550" y="640"/>
                      <a:pt x="537" y="627"/>
                    </a:cubicBezTo>
                    <a:cubicBezTo>
                      <a:pt x="533" y="623"/>
                      <a:pt x="530" y="618"/>
                      <a:pt x="526" y="613"/>
                    </a:cubicBezTo>
                    <a:cubicBezTo>
                      <a:pt x="519" y="599"/>
                      <a:pt x="519" y="599"/>
                      <a:pt x="519" y="599"/>
                    </a:cubicBezTo>
                    <a:cubicBezTo>
                      <a:pt x="508" y="610"/>
                      <a:pt x="508" y="610"/>
                      <a:pt x="508" y="610"/>
                    </a:cubicBezTo>
                    <a:cubicBezTo>
                      <a:pt x="379" y="739"/>
                      <a:pt x="379" y="739"/>
                      <a:pt x="379" y="739"/>
                    </a:cubicBezTo>
                    <a:cubicBezTo>
                      <a:pt x="281" y="640"/>
                      <a:pt x="281" y="640"/>
                      <a:pt x="281" y="640"/>
                    </a:cubicBezTo>
                    <a:cubicBezTo>
                      <a:pt x="316" y="594"/>
                      <a:pt x="313" y="529"/>
                      <a:pt x="271" y="487"/>
                    </a:cubicBezTo>
                    <a:cubicBezTo>
                      <a:pt x="249" y="465"/>
                      <a:pt x="219" y="452"/>
                      <a:pt x="188" y="452"/>
                    </a:cubicBezTo>
                    <a:cubicBezTo>
                      <a:pt x="162" y="452"/>
                      <a:pt x="137" y="461"/>
                      <a:pt x="117" y="477"/>
                    </a:cubicBezTo>
                    <a:cubicBezTo>
                      <a:pt x="17" y="377"/>
                      <a:pt x="17" y="377"/>
                      <a:pt x="17" y="377"/>
                    </a:cubicBezTo>
                    <a:cubicBezTo>
                      <a:pt x="376" y="17"/>
                      <a:pt x="376" y="17"/>
                      <a:pt x="376" y="17"/>
                    </a:cubicBezTo>
                    <a:moveTo>
                      <a:pt x="376" y="0"/>
                    </a:moveTo>
                    <a:cubicBezTo>
                      <a:pt x="0" y="377"/>
                      <a:pt x="0" y="377"/>
                      <a:pt x="0" y="377"/>
                    </a:cubicBezTo>
                    <a:cubicBezTo>
                      <a:pt x="116" y="493"/>
                      <a:pt x="116" y="493"/>
                      <a:pt x="116" y="493"/>
                    </a:cubicBezTo>
                    <a:cubicBezTo>
                      <a:pt x="136" y="474"/>
                      <a:pt x="162" y="464"/>
                      <a:pt x="188" y="464"/>
                    </a:cubicBezTo>
                    <a:cubicBezTo>
                      <a:pt x="215" y="464"/>
                      <a:pt x="242" y="475"/>
                      <a:pt x="262" y="495"/>
                    </a:cubicBezTo>
                    <a:cubicBezTo>
                      <a:pt x="302" y="535"/>
                      <a:pt x="303" y="600"/>
                      <a:pt x="264" y="641"/>
                    </a:cubicBezTo>
                    <a:cubicBezTo>
                      <a:pt x="379" y="756"/>
                      <a:pt x="379" y="756"/>
                      <a:pt x="379" y="756"/>
                    </a:cubicBezTo>
                    <a:cubicBezTo>
                      <a:pt x="516" y="619"/>
                      <a:pt x="516" y="619"/>
                      <a:pt x="516" y="619"/>
                    </a:cubicBezTo>
                    <a:cubicBezTo>
                      <a:pt x="519" y="625"/>
                      <a:pt x="524" y="631"/>
                      <a:pt x="529" y="636"/>
                    </a:cubicBezTo>
                    <a:cubicBezTo>
                      <a:pt x="544" y="651"/>
                      <a:pt x="564" y="659"/>
                      <a:pt x="584" y="659"/>
                    </a:cubicBezTo>
                    <a:cubicBezTo>
                      <a:pt x="604" y="659"/>
                      <a:pt x="624" y="651"/>
                      <a:pt x="640" y="636"/>
                    </a:cubicBezTo>
                    <a:cubicBezTo>
                      <a:pt x="670" y="605"/>
                      <a:pt x="670" y="556"/>
                      <a:pt x="640" y="525"/>
                    </a:cubicBezTo>
                    <a:cubicBezTo>
                      <a:pt x="634" y="520"/>
                      <a:pt x="629" y="516"/>
                      <a:pt x="623" y="512"/>
                    </a:cubicBezTo>
                    <a:cubicBezTo>
                      <a:pt x="755" y="379"/>
                      <a:pt x="755" y="379"/>
                      <a:pt x="755" y="379"/>
                    </a:cubicBezTo>
                    <a:cubicBezTo>
                      <a:pt x="620" y="245"/>
                      <a:pt x="620" y="245"/>
                      <a:pt x="620" y="245"/>
                    </a:cubicBezTo>
                    <a:cubicBezTo>
                      <a:pt x="625" y="242"/>
                      <a:pt x="630" y="238"/>
                      <a:pt x="634" y="234"/>
                    </a:cubicBezTo>
                    <a:cubicBezTo>
                      <a:pt x="665" y="203"/>
                      <a:pt x="665" y="153"/>
                      <a:pt x="634" y="123"/>
                    </a:cubicBezTo>
                    <a:cubicBezTo>
                      <a:pt x="619" y="108"/>
                      <a:pt x="599" y="100"/>
                      <a:pt x="579" y="100"/>
                    </a:cubicBezTo>
                    <a:cubicBezTo>
                      <a:pt x="559" y="100"/>
                      <a:pt x="539" y="108"/>
                      <a:pt x="524" y="123"/>
                    </a:cubicBezTo>
                    <a:cubicBezTo>
                      <a:pt x="519" y="127"/>
                      <a:pt x="516" y="132"/>
                      <a:pt x="513" y="137"/>
                    </a:cubicBezTo>
                    <a:cubicBezTo>
                      <a:pt x="376" y="0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33" y="1286"/>
                <a:ext cx="1749" cy="1747"/>
              </a:xfrm>
              <a:custGeom>
                <a:avLst/>
                <a:gdLst>
                  <a:gd name="T0" fmla="*/ 226 w 739"/>
                  <a:gd name="T1" fmla="*/ 597 h 738"/>
                  <a:gd name="T2" fmla="*/ 224 w 739"/>
                  <a:gd name="T3" fmla="*/ 606 h 738"/>
                  <a:gd name="T4" fmla="*/ 206 w 739"/>
                  <a:gd name="T5" fmla="*/ 635 h 738"/>
                  <a:gd name="T6" fmla="*/ 155 w 739"/>
                  <a:gd name="T7" fmla="*/ 657 h 738"/>
                  <a:gd name="T8" fmla="*/ 155 w 739"/>
                  <a:gd name="T9" fmla="*/ 657 h 738"/>
                  <a:gd name="T10" fmla="*/ 103 w 739"/>
                  <a:gd name="T11" fmla="*/ 635 h 738"/>
                  <a:gd name="T12" fmla="*/ 82 w 739"/>
                  <a:gd name="T13" fmla="*/ 584 h 738"/>
                  <a:gd name="T14" fmla="*/ 103 w 739"/>
                  <a:gd name="T15" fmla="*/ 533 h 738"/>
                  <a:gd name="T16" fmla="*/ 133 w 739"/>
                  <a:gd name="T17" fmla="*/ 515 h 738"/>
                  <a:gd name="T18" fmla="*/ 142 w 739"/>
                  <a:gd name="T19" fmla="*/ 512 h 738"/>
                  <a:gd name="T20" fmla="*/ 0 w 739"/>
                  <a:gd name="T21" fmla="*/ 370 h 738"/>
                  <a:gd name="T22" fmla="*/ 138 w 739"/>
                  <a:gd name="T23" fmla="*/ 233 h 738"/>
                  <a:gd name="T24" fmla="*/ 130 w 739"/>
                  <a:gd name="T25" fmla="*/ 229 h 738"/>
                  <a:gd name="T26" fmla="*/ 109 w 739"/>
                  <a:gd name="T27" fmla="*/ 215 h 738"/>
                  <a:gd name="T28" fmla="*/ 109 w 739"/>
                  <a:gd name="T29" fmla="*/ 112 h 738"/>
                  <a:gd name="T30" fmla="*/ 160 w 739"/>
                  <a:gd name="T31" fmla="*/ 91 h 738"/>
                  <a:gd name="T32" fmla="*/ 211 w 739"/>
                  <a:gd name="T33" fmla="*/ 112 h 738"/>
                  <a:gd name="T34" fmla="*/ 226 w 739"/>
                  <a:gd name="T35" fmla="*/ 134 h 738"/>
                  <a:gd name="T36" fmla="*/ 229 w 739"/>
                  <a:gd name="T37" fmla="*/ 141 h 738"/>
                  <a:gd name="T38" fmla="*/ 371 w 739"/>
                  <a:gd name="T39" fmla="*/ 0 h 738"/>
                  <a:gd name="T40" fmla="*/ 507 w 739"/>
                  <a:gd name="T41" fmla="*/ 136 h 738"/>
                  <a:gd name="T42" fmla="*/ 511 w 739"/>
                  <a:gd name="T43" fmla="*/ 129 h 738"/>
                  <a:gd name="T44" fmla="*/ 522 w 739"/>
                  <a:gd name="T45" fmla="*/ 115 h 738"/>
                  <a:gd name="T46" fmla="*/ 573 w 739"/>
                  <a:gd name="T47" fmla="*/ 93 h 738"/>
                  <a:gd name="T48" fmla="*/ 624 w 739"/>
                  <a:gd name="T49" fmla="*/ 115 h 738"/>
                  <a:gd name="T50" fmla="*/ 624 w 739"/>
                  <a:gd name="T51" fmla="*/ 217 h 738"/>
                  <a:gd name="T52" fmla="*/ 610 w 739"/>
                  <a:gd name="T53" fmla="*/ 228 h 738"/>
                  <a:gd name="T54" fmla="*/ 603 w 739"/>
                  <a:gd name="T55" fmla="*/ 232 h 738"/>
                  <a:gd name="T56" fmla="*/ 739 w 739"/>
                  <a:gd name="T57" fmla="*/ 368 h 738"/>
                  <a:gd name="T58" fmla="*/ 601 w 739"/>
                  <a:gd name="T59" fmla="*/ 505 h 738"/>
                  <a:gd name="T60" fmla="*/ 608 w 739"/>
                  <a:gd name="T61" fmla="*/ 509 h 738"/>
                  <a:gd name="T62" fmla="*/ 624 w 739"/>
                  <a:gd name="T63" fmla="*/ 521 h 738"/>
                  <a:gd name="T64" fmla="*/ 624 w 739"/>
                  <a:gd name="T65" fmla="*/ 623 h 738"/>
                  <a:gd name="T66" fmla="*/ 572 w 739"/>
                  <a:gd name="T67" fmla="*/ 644 h 738"/>
                  <a:gd name="T68" fmla="*/ 521 w 739"/>
                  <a:gd name="T69" fmla="*/ 623 h 738"/>
                  <a:gd name="T70" fmla="*/ 509 w 739"/>
                  <a:gd name="T71" fmla="*/ 607 h 738"/>
                  <a:gd name="T72" fmla="*/ 506 w 739"/>
                  <a:gd name="T73" fmla="*/ 601 h 738"/>
                  <a:gd name="T74" fmla="*/ 368 w 739"/>
                  <a:gd name="T75" fmla="*/ 738 h 738"/>
                  <a:gd name="T76" fmla="*/ 226 w 739"/>
                  <a:gd name="T77" fmla="*/ 597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39" h="738">
                    <a:moveTo>
                      <a:pt x="226" y="597"/>
                    </a:moveTo>
                    <a:cubicBezTo>
                      <a:pt x="224" y="606"/>
                      <a:pt x="224" y="606"/>
                      <a:pt x="224" y="606"/>
                    </a:cubicBezTo>
                    <a:cubicBezTo>
                      <a:pt x="220" y="617"/>
                      <a:pt x="214" y="627"/>
                      <a:pt x="206" y="635"/>
                    </a:cubicBezTo>
                    <a:cubicBezTo>
                      <a:pt x="192" y="649"/>
                      <a:pt x="174" y="657"/>
                      <a:pt x="155" y="657"/>
                    </a:cubicBezTo>
                    <a:cubicBezTo>
                      <a:pt x="155" y="657"/>
                      <a:pt x="155" y="657"/>
                      <a:pt x="155" y="657"/>
                    </a:cubicBezTo>
                    <a:cubicBezTo>
                      <a:pt x="135" y="657"/>
                      <a:pt x="117" y="649"/>
                      <a:pt x="103" y="635"/>
                    </a:cubicBezTo>
                    <a:cubicBezTo>
                      <a:pt x="90" y="622"/>
                      <a:pt x="82" y="604"/>
                      <a:pt x="82" y="584"/>
                    </a:cubicBezTo>
                    <a:cubicBezTo>
                      <a:pt x="82" y="565"/>
                      <a:pt x="90" y="547"/>
                      <a:pt x="103" y="533"/>
                    </a:cubicBezTo>
                    <a:cubicBezTo>
                      <a:pt x="112" y="525"/>
                      <a:pt x="122" y="519"/>
                      <a:pt x="133" y="515"/>
                    </a:cubicBezTo>
                    <a:cubicBezTo>
                      <a:pt x="142" y="512"/>
                      <a:pt x="142" y="512"/>
                      <a:pt x="142" y="512"/>
                    </a:cubicBezTo>
                    <a:cubicBezTo>
                      <a:pt x="0" y="370"/>
                      <a:pt x="0" y="370"/>
                      <a:pt x="0" y="370"/>
                    </a:cubicBezTo>
                    <a:cubicBezTo>
                      <a:pt x="138" y="233"/>
                      <a:pt x="138" y="233"/>
                      <a:pt x="138" y="233"/>
                    </a:cubicBezTo>
                    <a:cubicBezTo>
                      <a:pt x="130" y="229"/>
                      <a:pt x="130" y="229"/>
                      <a:pt x="130" y="229"/>
                    </a:cubicBezTo>
                    <a:cubicBezTo>
                      <a:pt x="122" y="226"/>
                      <a:pt x="115" y="221"/>
                      <a:pt x="109" y="215"/>
                    </a:cubicBezTo>
                    <a:cubicBezTo>
                      <a:pt x="81" y="186"/>
                      <a:pt x="81" y="141"/>
                      <a:pt x="109" y="112"/>
                    </a:cubicBezTo>
                    <a:cubicBezTo>
                      <a:pt x="122" y="99"/>
                      <a:pt x="141" y="91"/>
                      <a:pt x="160" y="91"/>
                    </a:cubicBezTo>
                    <a:cubicBezTo>
                      <a:pt x="179" y="91"/>
                      <a:pt x="197" y="99"/>
                      <a:pt x="211" y="112"/>
                    </a:cubicBezTo>
                    <a:cubicBezTo>
                      <a:pt x="217" y="118"/>
                      <a:pt x="222" y="126"/>
                      <a:pt x="226" y="134"/>
                    </a:cubicBezTo>
                    <a:cubicBezTo>
                      <a:pt x="229" y="141"/>
                      <a:pt x="229" y="141"/>
                      <a:pt x="229" y="141"/>
                    </a:cubicBezTo>
                    <a:cubicBezTo>
                      <a:pt x="371" y="0"/>
                      <a:pt x="371" y="0"/>
                      <a:pt x="371" y="0"/>
                    </a:cubicBezTo>
                    <a:cubicBezTo>
                      <a:pt x="507" y="136"/>
                      <a:pt x="507" y="136"/>
                      <a:pt x="507" y="136"/>
                    </a:cubicBezTo>
                    <a:cubicBezTo>
                      <a:pt x="511" y="129"/>
                      <a:pt x="511" y="129"/>
                      <a:pt x="511" y="129"/>
                    </a:cubicBezTo>
                    <a:cubicBezTo>
                      <a:pt x="514" y="124"/>
                      <a:pt x="518" y="119"/>
                      <a:pt x="522" y="115"/>
                    </a:cubicBezTo>
                    <a:cubicBezTo>
                      <a:pt x="536" y="101"/>
                      <a:pt x="554" y="93"/>
                      <a:pt x="573" y="93"/>
                    </a:cubicBezTo>
                    <a:cubicBezTo>
                      <a:pt x="592" y="93"/>
                      <a:pt x="611" y="101"/>
                      <a:pt x="624" y="115"/>
                    </a:cubicBezTo>
                    <a:cubicBezTo>
                      <a:pt x="652" y="143"/>
                      <a:pt x="652" y="189"/>
                      <a:pt x="624" y="217"/>
                    </a:cubicBezTo>
                    <a:cubicBezTo>
                      <a:pt x="620" y="221"/>
                      <a:pt x="615" y="225"/>
                      <a:pt x="610" y="228"/>
                    </a:cubicBezTo>
                    <a:cubicBezTo>
                      <a:pt x="603" y="232"/>
                      <a:pt x="603" y="232"/>
                      <a:pt x="603" y="232"/>
                    </a:cubicBezTo>
                    <a:cubicBezTo>
                      <a:pt x="739" y="368"/>
                      <a:pt x="739" y="368"/>
                      <a:pt x="739" y="368"/>
                    </a:cubicBezTo>
                    <a:cubicBezTo>
                      <a:pt x="601" y="505"/>
                      <a:pt x="601" y="505"/>
                      <a:pt x="601" y="505"/>
                    </a:cubicBezTo>
                    <a:cubicBezTo>
                      <a:pt x="608" y="509"/>
                      <a:pt x="608" y="509"/>
                      <a:pt x="608" y="509"/>
                    </a:cubicBezTo>
                    <a:cubicBezTo>
                      <a:pt x="614" y="512"/>
                      <a:pt x="619" y="516"/>
                      <a:pt x="624" y="521"/>
                    </a:cubicBezTo>
                    <a:cubicBezTo>
                      <a:pt x="652" y="549"/>
                      <a:pt x="652" y="595"/>
                      <a:pt x="624" y="623"/>
                    </a:cubicBezTo>
                    <a:cubicBezTo>
                      <a:pt x="610" y="637"/>
                      <a:pt x="592" y="644"/>
                      <a:pt x="572" y="644"/>
                    </a:cubicBezTo>
                    <a:cubicBezTo>
                      <a:pt x="553" y="644"/>
                      <a:pt x="535" y="637"/>
                      <a:pt x="521" y="623"/>
                    </a:cubicBezTo>
                    <a:cubicBezTo>
                      <a:pt x="517" y="619"/>
                      <a:pt x="513" y="613"/>
                      <a:pt x="509" y="607"/>
                    </a:cubicBezTo>
                    <a:cubicBezTo>
                      <a:pt x="506" y="601"/>
                      <a:pt x="506" y="601"/>
                      <a:pt x="506" y="601"/>
                    </a:cubicBezTo>
                    <a:cubicBezTo>
                      <a:pt x="368" y="738"/>
                      <a:pt x="368" y="738"/>
                      <a:pt x="368" y="738"/>
                    </a:cubicBezTo>
                    <a:lnTo>
                      <a:pt x="226" y="59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>
                      <a:lumMod val="60000"/>
                      <a:lumOff val="40000"/>
                    </a:schemeClr>
                  </a:gs>
                  <a:gs pos="50000">
                    <a:schemeClr val="accent4"/>
                  </a:gs>
                  <a:gs pos="100000">
                    <a:schemeClr val="accent4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014" y="1265"/>
                <a:ext cx="1787" cy="1790"/>
              </a:xfrm>
              <a:custGeom>
                <a:avLst/>
                <a:gdLst>
                  <a:gd name="T0" fmla="*/ 485 w 755"/>
                  <a:gd name="T1" fmla="*/ 124 h 756"/>
                  <a:gd name="T2" fmla="*/ 516 w 755"/>
                  <a:gd name="T3" fmla="*/ 155 h 756"/>
                  <a:gd name="T4" fmla="*/ 534 w 755"/>
                  <a:gd name="T5" fmla="*/ 128 h 756"/>
                  <a:gd name="T6" fmla="*/ 628 w 755"/>
                  <a:gd name="T7" fmla="*/ 128 h 756"/>
                  <a:gd name="T8" fmla="*/ 615 w 755"/>
                  <a:gd name="T9" fmla="*/ 232 h 756"/>
                  <a:gd name="T10" fmla="*/ 612 w 755"/>
                  <a:gd name="T11" fmla="*/ 251 h 756"/>
                  <a:gd name="T12" fmla="*/ 738 w 755"/>
                  <a:gd name="T13" fmla="*/ 377 h 756"/>
                  <a:gd name="T14" fmla="*/ 599 w 755"/>
                  <a:gd name="T15" fmla="*/ 516 h 756"/>
                  <a:gd name="T16" fmla="*/ 627 w 755"/>
                  <a:gd name="T17" fmla="*/ 534 h 756"/>
                  <a:gd name="T18" fmla="*/ 580 w 755"/>
                  <a:gd name="T19" fmla="*/ 647 h 756"/>
                  <a:gd name="T20" fmla="*/ 523 w 755"/>
                  <a:gd name="T21" fmla="*/ 614 h 756"/>
                  <a:gd name="T22" fmla="*/ 504 w 755"/>
                  <a:gd name="T23" fmla="*/ 611 h 756"/>
                  <a:gd name="T24" fmla="*/ 246 w 755"/>
                  <a:gd name="T25" fmla="*/ 608 h 756"/>
                  <a:gd name="T26" fmla="*/ 226 w 755"/>
                  <a:gd name="T27" fmla="*/ 613 h 756"/>
                  <a:gd name="T28" fmla="*/ 163 w 755"/>
                  <a:gd name="T29" fmla="*/ 660 h 756"/>
                  <a:gd name="T30" fmla="*/ 116 w 755"/>
                  <a:gd name="T31" fmla="*/ 546 h 756"/>
                  <a:gd name="T32" fmla="*/ 161 w 755"/>
                  <a:gd name="T33" fmla="*/ 524 h 756"/>
                  <a:gd name="T34" fmla="*/ 17 w 755"/>
                  <a:gd name="T35" fmla="*/ 379 h 756"/>
                  <a:gd name="T36" fmla="*/ 156 w 755"/>
                  <a:gd name="T37" fmla="*/ 240 h 756"/>
                  <a:gd name="T38" fmla="*/ 121 w 755"/>
                  <a:gd name="T39" fmla="*/ 219 h 756"/>
                  <a:gd name="T40" fmla="*/ 168 w 755"/>
                  <a:gd name="T41" fmla="*/ 106 h 756"/>
                  <a:gd name="T42" fmla="*/ 228 w 755"/>
                  <a:gd name="T43" fmla="*/ 145 h 756"/>
                  <a:gd name="T44" fmla="*/ 248 w 755"/>
                  <a:gd name="T45" fmla="*/ 149 h 756"/>
                  <a:gd name="T46" fmla="*/ 379 w 755"/>
                  <a:gd name="T47" fmla="*/ 0 h 756"/>
                  <a:gd name="T48" fmla="*/ 223 w 755"/>
                  <a:gd name="T49" fmla="*/ 117 h 756"/>
                  <a:gd name="T50" fmla="*/ 113 w 755"/>
                  <a:gd name="T51" fmla="*/ 117 h 756"/>
                  <a:gd name="T52" fmla="*/ 136 w 755"/>
                  <a:gd name="T53" fmla="*/ 244 h 756"/>
                  <a:gd name="T54" fmla="*/ 139 w 755"/>
                  <a:gd name="T55" fmla="*/ 519 h 756"/>
                  <a:gd name="T56" fmla="*/ 107 w 755"/>
                  <a:gd name="T57" fmla="*/ 649 h 756"/>
                  <a:gd name="T58" fmla="*/ 218 w 755"/>
                  <a:gd name="T59" fmla="*/ 649 h 756"/>
                  <a:gd name="T60" fmla="*/ 376 w 755"/>
                  <a:gd name="T61" fmla="*/ 756 h 756"/>
                  <a:gd name="T62" fmla="*/ 525 w 755"/>
                  <a:gd name="T63" fmla="*/ 636 h 756"/>
                  <a:gd name="T64" fmla="*/ 636 w 755"/>
                  <a:gd name="T65" fmla="*/ 636 h 756"/>
                  <a:gd name="T66" fmla="*/ 619 w 755"/>
                  <a:gd name="T67" fmla="*/ 513 h 756"/>
                  <a:gd name="T68" fmla="*/ 639 w 755"/>
                  <a:gd name="T69" fmla="*/ 260 h 756"/>
                  <a:gd name="T70" fmla="*/ 637 w 755"/>
                  <a:gd name="T71" fmla="*/ 230 h 756"/>
                  <a:gd name="T72" fmla="*/ 581 w 755"/>
                  <a:gd name="T73" fmla="*/ 96 h 756"/>
                  <a:gd name="T74" fmla="*/ 514 w 755"/>
                  <a:gd name="T75" fmla="*/ 135 h 756"/>
                  <a:gd name="T76" fmla="*/ 379 w 755"/>
                  <a:gd name="T77" fmla="*/ 0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5" h="756">
                    <a:moveTo>
                      <a:pt x="379" y="17"/>
                    </a:moveTo>
                    <a:cubicBezTo>
                      <a:pt x="485" y="124"/>
                      <a:pt x="485" y="124"/>
                      <a:pt x="485" y="124"/>
                    </a:cubicBezTo>
                    <a:cubicBezTo>
                      <a:pt x="505" y="144"/>
                      <a:pt x="505" y="144"/>
                      <a:pt x="505" y="144"/>
                    </a:cubicBezTo>
                    <a:cubicBezTo>
                      <a:pt x="516" y="155"/>
                      <a:pt x="516" y="155"/>
                      <a:pt x="516" y="155"/>
                    </a:cubicBezTo>
                    <a:cubicBezTo>
                      <a:pt x="524" y="141"/>
                      <a:pt x="524" y="141"/>
                      <a:pt x="524" y="141"/>
                    </a:cubicBezTo>
                    <a:cubicBezTo>
                      <a:pt x="527" y="136"/>
                      <a:pt x="530" y="132"/>
                      <a:pt x="534" y="128"/>
                    </a:cubicBezTo>
                    <a:cubicBezTo>
                      <a:pt x="547" y="115"/>
                      <a:pt x="563" y="108"/>
                      <a:pt x="581" y="108"/>
                    </a:cubicBezTo>
                    <a:cubicBezTo>
                      <a:pt x="599" y="108"/>
                      <a:pt x="616" y="115"/>
                      <a:pt x="628" y="128"/>
                    </a:cubicBezTo>
                    <a:cubicBezTo>
                      <a:pt x="654" y="154"/>
                      <a:pt x="654" y="196"/>
                      <a:pt x="628" y="222"/>
                    </a:cubicBezTo>
                    <a:cubicBezTo>
                      <a:pt x="624" y="225"/>
                      <a:pt x="620" y="229"/>
                      <a:pt x="615" y="232"/>
                    </a:cubicBezTo>
                    <a:cubicBezTo>
                      <a:pt x="601" y="240"/>
                      <a:pt x="601" y="240"/>
                      <a:pt x="601" y="240"/>
                    </a:cubicBezTo>
                    <a:cubicBezTo>
                      <a:pt x="612" y="251"/>
                      <a:pt x="612" y="251"/>
                      <a:pt x="612" y="251"/>
                    </a:cubicBezTo>
                    <a:cubicBezTo>
                      <a:pt x="630" y="269"/>
                      <a:pt x="630" y="269"/>
                      <a:pt x="630" y="269"/>
                    </a:cubicBezTo>
                    <a:cubicBezTo>
                      <a:pt x="738" y="377"/>
                      <a:pt x="738" y="377"/>
                      <a:pt x="738" y="377"/>
                    </a:cubicBezTo>
                    <a:cubicBezTo>
                      <a:pt x="610" y="504"/>
                      <a:pt x="610" y="504"/>
                      <a:pt x="610" y="504"/>
                    </a:cubicBezTo>
                    <a:cubicBezTo>
                      <a:pt x="599" y="516"/>
                      <a:pt x="599" y="516"/>
                      <a:pt x="599" y="516"/>
                    </a:cubicBezTo>
                    <a:cubicBezTo>
                      <a:pt x="613" y="523"/>
                      <a:pt x="613" y="523"/>
                      <a:pt x="613" y="523"/>
                    </a:cubicBezTo>
                    <a:cubicBezTo>
                      <a:pt x="618" y="526"/>
                      <a:pt x="623" y="530"/>
                      <a:pt x="627" y="534"/>
                    </a:cubicBezTo>
                    <a:cubicBezTo>
                      <a:pt x="653" y="560"/>
                      <a:pt x="653" y="602"/>
                      <a:pt x="627" y="628"/>
                    </a:cubicBezTo>
                    <a:cubicBezTo>
                      <a:pt x="615" y="641"/>
                      <a:pt x="598" y="647"/>
                      <a:pt x="580" y="647"/>
                    </a:cubicBezTo>
                    <a:cubicBezTo>
                      <a:pt x="563" y="647"/>
                      <a:pt x="546" y="641"/>
                      <a:pt x="534" y="628"/>
                    </a:cubicBezTo>
                    <a:cubicBezTo>
                      <a:pt x="529" y="624"/>
                      <a:pt x="526" y="619"/>
                      <a:pt x="523" y="614"/>
                    </a:cubicBezTo>
                    <a:cubicBezTo>
                      <a:pt x="515" y="600"/>
                      <a:pt x="515" y="600"/>
                      <a:pt x="515" y="600"/>
                    </a:cubicBezTo>
                    <a:cubicBezTo>
                      <a:pt x="504" y="611"/>
                      <a:pt x="504" y="611"/>
                      <a:pt x="504" y="611"/>
                    </a:cubicBezTo>
                    <a:cubicBezTo>
                      <a:pt x="376" y="739"/>
                      <a:pt x="376" y="739"/>
                      <a:pt x="376" y="739"/>
                    </a:cubicBezTo>
                    <a:cubicBezTo>
                      <a:pt x="246" y="608"/>
                      <a:pt x="246" y="608"/>
                      <a:pt x="246" y="608"/>
                    </a:cubicBezTo>
                    <a:cubicBezTo>
                      <a:pt x="232" y="594"/>
                      <a:pt x="232" y="594"/>
                      <a:pt x="232" y="594"/>
                    </a:cubicBezTo>
                    <a:cubicBezTo>
                      <a:pt x="226" y="613"/>
                      <a:pt x="226" y="613"/>
                      <a:pt x="226" y="613"/>
                    </a:cubicBezTo>
                    <a:cubicBezTo>
                      <a:pt x="223" y="623"/>
                      <a:pt x="217" y="633"/>
                      <a:pt x="210" y="640"/>
                    </a:cubicBezTo>
                    <a:cubicBezTo>
                      <a:pt x="197" y="653"/>
                      <a:pt x="180" y="660"/>
                      <a:pt x="163" y="660"/>
                    </a:cubicBezTo>
                    <a:cubicBezTo>
                      <a:pt x="145" y="660"/>
                      <a:pt x="128" y="653"/>
                      <a:pt x="116" y="640"/>
                    </a:cubicBezTo>
                    <a:cubicBezTo>
                      <a:pt x="90" y="614"/>
                      <a:pt x="90" y="572"/>
                      <a:pt x="116" y="546"/>
                    </a:cubicBezTo>
                    <a:cubicBezTo>
                      <a:pt x="123" y="539"/>
                      <a:pt x="132" y="533"/>
                      <a:pt x="143" y="530"/>
                    </a:cubicBezTo>
                    <a:cubicBezTo>
                      <a:pt x="161" y="524"/>
                      <a:pt x="161" y="524"/>
                      <a:pt x="161" y="524"/>
                    </a:cubicBezTo>
                    <a:cubicBezTo>
                      <a:pt x="147" y="510"/>
                      <a:pt x="147" y="510"/>
                      <a:pt x="147" y="510"/>
                    </a:cubicBezTo>
                    <a:cubicBezTo>
                      <a:pt x="17" y="379"/>
                      <a:pt x="17" y="379"/>
                      <a:pt x="17" y="379"/>
                    </a:cubicBezTo>
                    <a:cubicBezTo>
                      <a:pt x="144" y="252"/>
                      <a:pt x="144" y="252"/>
                      <a:pt x="144" y="252"/>
                    </a:cubicBezTo>
                    <a:cubicBezTo>
                      <a:pt x="156" y="240"/>
                      <a:pt x="156" y="240"/>
                      <a:pt x="156" y="240"/>
                    </a:cubicBezTo>
                    <a:cubicBezTo>
                      <a:pt x="140" y="233"/>
                      <a:pt x="140" y="233"/>
                      <a:pt x="140" y="233"/>
                    </a:cubicBezTo>
                    <a:cubicBezTo>
                      <a:pt x="133" y="229"/>
                      <a:pt x="127" y="225"/>
                      <a:pt x="121" y="219"/>
                    </a:cubicBezTo>
                    <a:cubicBezTo>
                      <a:pt x="95" y="194"/>
                      <a:pt x="95" y="151"/>
                      <a:pt x="121" y="126"/>
                    </a:cubicBezTo>
                    <a:cubicBezTo>
                      <a:pt x="134" y="113"/>
                      <a:pt x="150" y="106"/>
                      <a:pt x="168" y="106"/>
                    </a:cubicBezTo>
                    <a:cubicBezTo>
                      <a:pt x="186" y="106"/>
                      <a:pt x="202" y="113"/>
                      <a:pt x="215" y="126"/>
                    </a:cubicBezTo>
                    <a:cubicBezTo>
                      <a:pt x="220" y="131"/>
                      <a:pt x="225" y="138"/>
                      <a:pt x="228" y="145"/>
                    </a:cubicBezTo>
                    <a:cubicBezTo>
                      <a:pt x="235" y="161"/>
                      <a:pt x="235" y="161"/>
                      <a:pt x="235" y="161"/>
                    </a:cubicBezTo>
                    <a:cubicBezTo>
                      <a:pt x="248" y="149"/>
                      <a:pt x="248" y="149"/>
                      <a:pt x="248" y="149"/>
                    </a:cubicBezTo>
                    <a:cubicBezTo>
                      <a:pt x="379" y="17"/>
                      <a:pt x="379" y="17"/>
                      <a:pt x="379" y="17"/>
                    </a:cubicBezTo>
                    <a:moveTo>
                      <a:pt x="379" y="0"/>
                    </a:moveTo>
                    <a:cubicBezTo>
                      <a:pt x="239" y="140"/>
                      <a:pt x="239" y="140"/>
                      <a:pt x="239" y="140"/>
                    </a:cubicBezTo>
                    <a:cubicBezTo>
                      <a:pt x="235" y="132"/>
                      <a:pt x="230" y="124"/>
                      <a:pt x="223" y="117"/>
                    </a:cubicBezTo>
                    <a:cubicBezTo>
                      <a:pt x="208" y="102"/>
                      <a:pt x="188" y="94"/>
                      <a:pt x="168" y="94"/>
                    </a:cubicBezTo>
                    <a:cubicBezTo>
                      <a:pt x="148" y="94"/>
                      <a:pt x="128" y="102"/>
                      <a:pt x="113" y="117"/>
                    </a:cubicBezTo>
                    <a:cubicBezTo>
                      <a:pt x="82" y="148"/>
                      <a:pt x="82" y="197"/>
                      <a:pt x="113" y="228"/>
                    </a:cubicBezTo>
                    <a:cubicBezTo>
                      <a:pt x="119" y="235"/>
                      <a:pt x="127" y="240"/>
                      <a:pt x="136" y="244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139" y="519"/>
                      <a:pt x="139" y="519"/>
                      <a:pt x="139" y="519"/>
                    </a:cubicBezTo>
                    <a:cubicBezTo>
                      <a:pt x="127" y="522"/>
                      <a:pt x="116" y="529"/>
                      <a:pt x="107" y="538"/>
                    </a:cubicBezTo>
                    <a:cubicBezTo>
                      <a:pt x="77" y="568"/>
                      <a:pt x="77" y="618"/>
                      <a:pt x="107" y="649"/>
                    </a:cubicBezTo>
                    <a:cubicBezTo>
                      <a:pt x="123" y="664"/>
                      <a:pt x="143" y="672"/>
                      <a:pt x="163" y="672"/>
                    </a:cubicBezTo>
                    <a:cubicBezTo>
                      <a:pt x="183" y="672"/>
                      <a:pt x="203" y="664"/>
                      <a:pt x="218" y="649"/>
                    </a:cubicBezTo>
                    <a:cubicBezTo>
                      <a:pt x="227" y="639"/>
                      <a:pt x="234" y="628"/>
                      <a:pt x="237" y="617"/>
                    </a:cubicBezTo>
                    <a:cubicBezTo>
                      <a:pt x="376" y="756"/>
                      <a:pt x="376" y="756"/>
                      <a:pt x="376" y="756"/>
                    </a:cubicBezTo>
                    <a:cubicBezTo>
                      <a:pt x="512" y="619"/>
                      <a:pt x="512" y="619"/>
                      <a:pt x="512" y="619"/>
                    </a:cubicBezTo>
                    <a:cubicBezTo>
                      <a:pt x="516" y="626"/>
                      <a:pt x="520" y="631"/>
                      <a:pt x="525" y="636"/>
                    </a:cubicBezTo>
                    <a:cubicBezTo>
                      <a:pt x="540" y="652"/>
                      <a:pt x="560" y="659"/>
                      <a:pt x="580" y="659"/>
                    </a:cubicBezTo>
                    <a:cubicBezTo>
                      <a:pt x="601" y="659"/>
                      <a:pt x="621" y="652"/>
                      <a:pt x="636" y="636"/>
                    </a:cubicBezTo>
                    <a:cubicBezTo>
                      <a:pt x="666" y="606"/>
                      <a:pt x="666" y="556"/>
                      <a:pt x="636" y="526"/>
                    </a:cubicBezTo>
                    <a:cubicBezTo>
                      <a:pt x="631" y="521"/>
                      <a:pt x="625" y="516"/>
                      <a:pt x="619" y="513"/>
                    </a:cubicBezTo>
                    <a:cubicBezTo>
                      <a:pt x="755" y="377"/>
                      <a:pt x="755" y="377"/>
                      <a:pt x="755" y="377"/>
                    </a:cubicBezTo>
                    <a:cubicBezTo>
                      <a:pt x="639" y="260"/>
                      <a:pt x="639" y="260"/>
                      <a:pt x="639" y="260"/>
                    </a:cubicBezTo>
                    <a:cubicBezTo>
                      <a:pt x="621" y="242"/>
                      <a:pt x="621" y="242"/>
                      <a:pt x="621" y="242"/>
                    </a:cubicBezTo>
                    <a:cubicBezTo>
                      <a:pt x="626" y="239"/>
                      <a:pt x="632" y="235"/>
                      <a:pt x="637" y="230"/>
                    </a:cubicBezTo>
                    <a:cubicBezTo>
                      <a:pt x="667" y="199"/>
                      <a:pt x="667" y="150"/>
                      <a:pt x="637" y="119"/>
                    </a:cubicBezTo>
                    <a:cubicBezTo>
                      <a:pt x="621" y="104"/>
                      <a:pt x="601" y="96"/>
                      <a:pt x="581" y="96"/>
                    </a:cubicBezTo>
                    <a:cubicBezTo>
                      <a:pt x="561" y="96"/>
                      <a:pt x="541" y="104"/>
                      <a:pt x="526" y="119"/>
                    </a:cubicBezTo>
                    <a:cubicBezTo>
                      <a:pt x="521" y="124"/>
                      <a:pt x="517" y="129"/>
                      <a:pt x="514" y="135"/>
                    </a:cubicBezTo>
                    <a:cubicBezTo>
                      <a:pt x="494" y="115"/>
                      <a:pt x="494" y="115"/>
                      <a:pt x="494" y="115"/>
                    </a:cubicBezTo>
                    <a:cubicBezTo>
                      <a:pt x="379" y="0"/>
                      <a:pt x="379" y="0"/>
                      <a:pt x="379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06" y="1265"/>
                <a:ext cx="911" cy="384"/>
              </a:xfrm>
              <a:custGeom>
                <a:avLst/>
                <a:gdLst>
                  <a:gd name="T0" fmla="*/ 385 w 385"/>
                  <a:gd name="T1" fmla="*/ 143 h 162"/>
                  <a:gd name="T2" fmla="*/ 371 w 385"/>
                  <a:gd name="T3" fmla="*/ 123 h 162"/>
                  <a:gd name="T4" fmla="*/ 260 w 385"/>
                  <a:gd name="T5" fmla="*/ 123 h 162"/>
                  <a:gd name="T6" fmla="*/ 249 w 385"/>
                  <a:gd name="T7" fmla="*/ 137 h 162"/>
                  <a:gd name="T8" fmla="*/ 113 w 385"/>
                  <a:gd name="T9" fmla="*/ 0 h 162"/>
                  <a:gd name="T10" fmla="*/ 0 w 385"/>
                  <a:gd name="T11" fmla="*/ 113 h 162"/>
                  <a:gd name="T12" fmla="*/ 27 w 385"/>
                  <a:gd name="T13" fmla="*/ 162 h 162"/>
                  <a:gd name="T14" fmla="*/ 385 w 385"/>
                  <a:gd name="T15" fmla="*/ 143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5" h="162">
                    <a:moveTo>
                      <a:pt x="385" y="143"/>
                    </a:moveTo>
                    <a:cubicBezTo>
                      <a:pt x="382" y="136"/>
                      <a:pt x="377" y="129"/>
                      <a:pt x="371" y="123"/>
                    </a:cubicBezTo>
                    <a:cubicBezTo>
                      <a:pt x="340" y="92"/>
                      <a:pt x="291" y="92"/>
                      <a:pt x="260" y="123"/>
                    </a:cubicBezTo>
                    <a:cubicBezTo>
                      <a:pt x="256" y="127"/>
                      <a:pt x="252" y="132"/>
                      <a:pt x="249" y="137"/>
                    </a:cubicBezTo>
                    <a:cubicBezTo>
                      <a:pt x="113" y="0"/>
                      <a:pt x="113" y="0"/>
                      <a:pt x="113" y="0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14" y="127"/>
                      <a:pt x="22" y="144"/>
                      <a:pt x="27" y="162"/>
                    </a:cubicBezTo>
                    <a:cubicBezTo>
                      <a:pt x="137" y="148"/>
                      <a:pt x="256" y="141"/>
                      <a:pt x="385" y="143"/>
                    </a:cubicBezTo>
                    <a:close/>
                  </a:path>
                </a:pathLst>
              </a:custGeom>
              <a:solidFill>
                <a:srgbClr val="FFFFFF">
                  <a:alpha val="22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0" y="328"/>
                <a:ext cx="1786" cy="1538"/>
              </a:xfrm>
              <a:custGeom>
                <a:avLst/>
                <a:gdLst>
                  <a:gd name="T0" fmla="*/ 623 w 755"/>
                  <a:gd name="T1" fmla="*/ 512 h 650"/>
                  <a:gd name="T2" fmla="*/ 755 w 755"/>
                  <a:gd name="T3" fmla="*/ 379 h 650"/>
                  <a:gd name="T4" fmla="*/ 620 w 755"/>
                  <a:gd name="T5" fmla="*/ 245 h 650"/>
                  <a:gd name="T6" fmla="*/ 634 w 755"/>
                  <a:gd name="T7" fmla="*/ 234 h 650"/>
                  <a:gd name="T8" fmla="*/ 634 w 755"/>
                  <a:gd name="T9" fmla="*/ 123 h 650"/>
                  <a:gd name="T10" fmla="*/ 524 w 755"/>
                  <a:gd name="T11" fmla="*/ 123 h 650"/>
                  <a:gd name="T12" fmla="*/ 513 w 755"/>
                  <a:gd name="T13" fmla="*/ 137 h 650"/>
                  <a:gd name="T14" fmla="*/ 376 w 755"/>
                  <a:gd name="T15" fmla="*/ 0 h 650"/>
                  <a:gd name="T16" fmla="*/ 0 w 755"/>
                  <a:gd name="T17" fmla="*/ 377 h 650"/>
                  <a:gd name="T18" fmla="*/ 116 w 755"/>
                  <a:gd name="T19" fmla="*/ 493 h 650"/>
                  <a:gd name="T20" fmla="*/ 262 w 755"/>
                  <a:gd name="T21" fmla="*/ 495 h 650"/>
                  <a:gd name="T22" fmla="*/ 264 w 755"/>
                  <a:gd name="T23" fmla="*/ 641 h 650"/>
                  <a:gd name="T24" fmla="*/ 274 w 755"/>
                  <a:gd name="T25" fmla="*/ 650 h 650"/>
                  <a:gd name="T26" fmla="*/ 660 w 755"/>
                  <a:gd name="T27" fmla="*/ 562 h 650"/>
                  <a:gd name="T28" fmla="*/ 640 w 755"/>
                  <a:gd name="T29" fmla="*/ 525 h 650"/>
                  <a:gd name="T30" fmla="*/ 623 w 755"/>
                  <a:gd name="T31" fmla="*/ 512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55" h="650">
                    <a:moveTo>
                      <a:pt x="623" y="512"/>
                    </a:moveTo>
                    <a:cubicBezTo>
                      <a:pt x="755" y="379"/>
                      <a:pt x="755" y="379"/>
                      <a:pt x="755" y="379"/>
                    </a:cubicBezTo>
                    <a:cubicBezTo>
                      <a:pt x="620" y="245"/>
                      <a:pt x="620" y="245"/>
                      <a:pt x="620" y="245"/>
                    </a:cubicBezTo>
                    <a:cubicBezTo>
                      <a:pt x="625" y="242"/>
                      <a:pt x="630" y="238"/>
                      <a:pt x="634" y="234"/>
                    </a:cubicBezTo>
                    <a:cubicBezTo>
                      <a:pt x="665" y="203"/>
                      <a:pt x="665" y="153"/>
                      <a:pt x="634" y="123"/>
                    </a:cubicBezTo>
                    <a:cubicBezTo>
                      <a:pt x="604" y="92"/>
                      <a:pt x="554" y="92"/>
                      <a:pt x="524" y="123"/>
                    </a:cubicBezTo>
                    <a:cubicBezTo>
                      <a:pt x="519" y="127"/>
                      <a:pt x="516" y="132"/>
                      <a:pt x="513" y="137"/>
                    </a:cubicBezTo>
                    <a:cubicBezTo>
                      <a:pt x="376" y="0"/>
                      <a:pt x="376" y="0"/>
                      <a:pt x="376" y="0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116" y="493"/>
                      <a:pt x="116" y="493"/>
                      <a:pt x="116" y="493"/>
                    </a:cubicBezTo>
                    <a:cubicBezTo>
                      <a:pt x="157" y="454"/>
                      <a:pt x="222" y="455"/>
                      <a:pt x="262" y="495"/>
                    </a:cubicBezTo>
                    <a:cubicBezTo>
                      <a:pt x="302" y="535"/>
                      <a:pt x="303" y="600"/>
                      <a:pt x="264" y="641"/>
                    </a:cubicBezTo>
                    <a:cubicBezTo>
                      <a:pt x="274" y="650"/>
                      <a:pt x="274" y="650"/>
                      <a:pt x="274" y="650"/>
                    </a:cubicBezTo>
                    <a:cubicBezTo>
                      <a:pt x="387" y="613"/>
                      <a:pt x="516" y="582"/>
                      <a:pt x="660" y="562"/>
                    </a:cubicBezTo>
                    <a:cubicBezTo>
                      <a:pt x="657" y="548"/>
                      <a:pt x="650" y="536"/>
                      <a:pt x="640" y="525"/>
                    </a:cubicBezTo>
                    <a:cubicBezTo>
                      <a:pt x="634" y="520"/>
                      <a:pt x="629" y="516"/>
                      <a:pt x="623" y="512"/>
                    </a:cubicBezTo>
                    <a:close/>
                  </a:path>
                </a:pathLst>
              </a:custGeom>
              <a:solidFill>
                <a:srgbClr val="FFFFFF">
                  <a:alpha val="22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14" y="1265"/>
                <a:ext cx="1579" cy="1229"/>
              </a:xfrm>
              <a:custGeom>
                <a:avLst/>
                <a:gdLst>
                  <a:gd name="T0" fmla="*/ 621 w 667"/>
                  <a:gd name="T1" fmla="*/ 242 h 519"/>
                  <a:gd name="T2" fmla="*/ 637 w 667"/>
                  <a:gd name="T3" fmla="*/ 230 h 519"/>
                  <a:gd name="T4" fmla="*/ 637 w 667"/>
                  <a:gd name="T5" fmla="*/ 119 h 519"/>
                  <a:gd name="T6" fmla="*/ 526 w 667"/>
                  <a:gd name="T7" fmla="*/ 119 h 519"/>
                  <a:gd name="T8" fmla="*/ 514 w 667"/>
                  <a:gd name="T9" fmla="*/ 135 h 519"/>
                  <a:gd name="T10" fmla="*/ 494 w 667"/>
                  <a:gd name="T11" fmla="*/ 115 h 519"/>
                  <a:gd name="T12" fmla="*/ 379 w 667"/>
                  <a:gd name="T13" fmla="*/ 0 h 519"/>
                  <a:gd name="T14" fmla="*/ 239 w 667"/>
                  <a:gd name="T15" fmla="*/ 140 h 519"/>
                  <a:gd name="T16" fmla="*/ 223 w 667"/>
                  <a:gd name="T17" fmla="*/ 117 h 519"/>
                  <a:gd name="T18" fmla="*/ 113 w 667"/>
                  <a:gd name="T19" fmla="*/ 117 h 519"/>
                  <a:gd name="T20" fmla="*/ 113 w 667"/>
                  <a:gd name="T21" fmla="*/ 228 h 519"/>
                  <a:gd name="T22" fmla="*/ 136 w 667"/>
                  <a:gd name="T23" fmla="*/ 244 h 519"/>
                  <a:gd name="T24" fmla="*/ 0 w 667"/>
                  <a:gd name="T25" fmla="*/ 379 h 519"/>
                  <a:gd name="T26" fmla="*/ 139 w 667"/>
                  <a:gd name="T27" fmla="*/ 519 h 519"/>
                  <a:gd name="T28" fmla="*/ 139 w 667"/>
                  <a:gd name="T29" fmla="*/ 519 h 519"/>
                  <a:gd name="T30" fmla="*/ 139 w 667"/>
                  <a:gd name="T31" fmla="*/ 519 h 519"/>
                  <a:gd name="T32" fmla="*/ 641 w 667"/>
                  <a:gd name="T33" fmla="*/ 262 h 519"/>
                  <a:gd name="T34" fmla="*/ 639 w 667"/>
                  <a:gd name="T35" fmla="*/ 260 h 519"/>
                  <a:gd name="T36" fmla="*/ 621 w 667"/>
                  <a:gd name="T37" fmla="*/ 242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67" h="519">
                    <a:moveTo>
                      <a:pt x="621" y="242"/>
                    </a:moveTo>
                    <a:cubicBezTo>
                      <a:pt x="626" y="239"/>
                      <a:pt x="632" y="235"/>
                      <a:pt x="637" y="230"/>
                    </a:cubicBezTo>
                    <a:cubicBezTo>
                      <a:pt x="667" y="199"/>
                      <a:pt x="667" y="150"/>
                      <a:pt x="637" y="119"/>
                    </a:cubicBezTo>
                    <a:cubicBezTo>
                      <a:pt x="606" y="89"/>
                      <a:pt x="556" y="89"/>
                      <a:pt x="526" y="119"/>
                    </a:cubicBezTo>
                    <a:cubicBezTo>
                      <a:pt x="521" y="124"/>
                      <a:pt x="517" y="129"/>
                      <a:pt x="514" y="135"/>
                    </a:cubicBezTo>
                    <a:cubicBezTo>
                      <a:pt x="494" y="115"/>
                      <a:pt x="494" y="115"/>
                      <a:pt x="494" y="115"/>
                    </a:cubicBezTo>
                    <a:cubicBezTo>
                      <a:pt x="379" y="0"/>
                      <a:pt x="379" y="0"/>
                      <a:pt x="379" y="0"/>
                    </a:cubicBezTo>
                    <a:cubicBezTo>
                      <a:pt x="239" y="140"/>
                      <a:pt x="239" y="140"/>
                      <a:pt x="239" y="140"/>
                    </a:cubicBezTo>
                    <a:cubicBezTo>
                      <a:pt x="235" y="132"/>
                      <a:pt x="230" y="124"/>
                      <a:pt x="223" y="117"/>
                    </a:cubicBezTo>
                    <a:cubicBezTo>
                      <a:pt x="193" y="87"/>
                      <a:pt x="143" y="87"/>
                      <a:pt x="113" y="117"/>
                    </a:cubicBezTo>
                    <a:cubicBezTo>
                      <a:pt x="82" y="148"/>
                      <a:pt x="82" y="197"/>
                      <a:pt x="113" y="228"/>
                    </a:cubicBezTo>
                    <a:cubicBezTo>
                      <a:pt x="119" y="235"/>
                      <a:pt x="127" y="240"/>
                      <a:pt x="136" y="244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139" y="519"/>
                      <a:pt x="139" y="519"/>
                      <a:pt x="139" y="519"/>
                    </a:cubicBezTo>
                    <a:cubicBezTo>
                      <a:pt x="139" y="519"/>
                      <a:pt x="139" y="519"/>
                      <a:pt x="139" y="519"/>
                    </a:cubicBezTo>
                    <a:cubicBezTo>
                      <a:pt x="139" y="519"/>
                      <a:pt x="139" y="519"/>
                      <a:pt x="139" y="519"/>
                    </a:cubicBezTo>
                    <a:cubicBezTo>
                      <a:pt x="237" y="435"/>
                      <a:pt x="442" y="314"/>
                      <a:pt x="641" y="262"/>
                    </a:cubicBezTo>
                    <a:cubicBezTo>
                      <a:pt x="639" y="260"/>
                      <a:pt x="639" y="260"/>
                      <a:pt x="639" y="260"/>
                    </a:cubicBezTo>
                    <a:lnTo>
                      <a:pt x="621" y="242"/>
                    </a:lnTo>
                    <a:close/>
                  </a:path>
                </a:pathLst>
              </a:custGeom>
              <a:solidFill>
                <a:srgbClr val="FFFFFF">
                  <a:alpha val="22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cxnSp>
          <p:nvCxnSpPr>
            <p:cNvPr id="31" name="出自【趣你的PPT】(微信:qunideppt)：最优质的PPT资源库"/>
            <p:cNvCxnSpPr/>
            <p:nvPr/>
          </p:nvCxnSpPr>
          <p:spPr>
            <a:xfrm>
              <a:off x="6875652" y="2356746"/>
              <a:ext cx="865181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出自【趣你的PPT】(微信:qunideppt)：最优质的PPT资源库"/>
            <p:cNvCxnSpPr/>
            <p:nvPr/>
          </p:nvCxnSpPr>
          <p:spPr>
            <a:xfrm>
              <a:off x="7723728" y="4215527"/>
              <a:ext cx="865181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出自【趣你的PPT】(微信:qunideppt)：最优质的PPT资源库"/>
            <p:cNvCxnSpPr/>
            <p:nvPr/>
          </p:nvCxnSpPr>
          <p:spPr>
            <a:xfrm flipH="1">
              <a:off x="3618395" y="3165360"/>
              <a:ext cx="865181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出自【趣你的PPT】(微信:qunideppt)：最优质的PPT资源库"/>
            <p:cNvCxnSpPr/>
            <p:nvPr/>
          </p:nvCxnSpPr>
          <p:spPr>
            <a:xfrm flipH="1">
              <a:off x="4447564" y="5042209"/>
              <a:ext cx="865181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出自【趣你的PPT】(微信:qunideppt)：最优质的PPT资源库"/>
          <p:cNvSpPr txBox="1"/>
          <p:nvPr/>
        </p:nvSpPr>
        <p:spPr>
          <a:xfrm>
            <a:off x="7774698" y="1647016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7852785" y="2031301"/>
            <a:ext cx="246949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1974116" y="2442103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1010077" y="2826388"/>
            <a:ext cx="246949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8571496" y="3488897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8649583" y="3873182"/>
            <a:ext cx="246949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2797256" y="4322832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1833217" y="4707117"/>
            <a:ext cx="246949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b="0" i="0" u="none" strike="noStrike" cap="none" baseline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lang="en-US" sz="1400" b="0" i="0" u="none" strike="noStrike" cap="none" baseline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55202" y="302192"/>
            <a:ext cx="1548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参考文献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32461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出自【趣你的PPT】(微信:qunideppt)：最优质的PPT资源库"/>
          <p:cNvSpPr txBox="1"/>
          <p:nvPr/>
        </p:nvSpPr>
        <p:spPr>
          <a:xfrm>
            <a:off x="3703895" y="4107500"/>
            <a:ext cx="18118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385344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答辩人：一生清浅</a:t>
            </a:r>
          </a:p>
        </p:txBody>
      </p:sp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4335" y="0"/>
            <a:ext cx="13696335" cy="862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2322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182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Shape 433出自【趣你的PPT】(微信:qunideppt)：最优质的PPT资源库"/>
          <p:cNvGrpSpPr/>
          <p:nvPr/>
        </p:nvGrpSpPr>
        <p:grpSpPr>
          <a:xfrm>
            <a:off x="1944832" y="2218120"/>
            <a:ext cx="573617" cy="571499"/>
            <a:chOff x="1403350" y="1023937"/>
            <a:chExt cx="430213" cy="428624"/>
          </a:xfrm>
        </p:grpSpPr>
        <p:sp>
          <p:nvSpPr>
            <p:cNvPr id="10" name="出自【趣你的PPT】(微信:qunideppt)：最优质的PPT资源库"/>
            <p:cNvSpPr/>
            <p:nvPr/>
          </p:nvSpPr>
          <p:spPr>
            <a:xfrm>
              <a:off x="1631950" y="1252537"/>
              <a:ext cx="201613" cy="2000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376" y="2412"/>
                  </a:moveTo>
                  <a:cubicBezTo>
                    <a:pt x="60000" y="0"/>
                    <a:pt x="57029" y="0"/>
                    <a:pt x="54653" y="2412"/>
                  </a:cubicBezTo>
                  <a:cubicBezTo>
                    <a:pt x="52277" y="4221"/>
                    <a:pt x="52277" y="7839"/>
                    <a:pt x="54653" y="10251"/>
                  </a:cubicBezTo>
                  <a:cubicBezTo>
                    <a:pt x="106930" y="63316"/>
                    <a:pt x="106930" y="63316"/>
                    <a:pt x="106930" y="63316"/>
                  </a:cubicBezTo>
                  <a:cubicBezTo>
                    <a:pt x="107524" y="63919"/>
                    <a:pt x="107524" y="66331"/>
                    <a:pt x="106336" y="67537"/>
                  </a:cubicBezTo>
                  <a:cubicBezTo>
                    <a:pt x="67128" y="107336"/>
                    <a:pt x="67128" y="107336"/>
                    <a:pt x="67128" y="107336"/>
                  </a:cubicBezTo>
                  <a:cubicBezTo>
                    <a:pt x="66534" y="107939"/>
                    <a:pt x="64752" y="109145"/>
                    <a:pt x="62970" y="109145"/>
                  </a:cubicBezTo>
                  <a:cubicBezTo>
                    <a:pt x="62970" y="109145"/>
                    <a:pt x="62970" y="109145"/>
                    <a:pt x="62970" y="109145"/>
                  </a:cubicBezTo>
                  <a:cubicBezTo>
                    <a:pt x="61782" y="109145"/>
                    <a:pt x="60594" y="108542"/>
                    <a:pt x="59405" y="107336"/>
                  </a:cubicBezTo>
                  <a:cubicBezTo>
                    <a:pt x="59405" y="107336"/>
                    <a:pt x="56435" y="104321"/>
                    <a:pt x="51683" y="99497"/>
                  </a:cubicBezTo>
                  <a:cubicBezTo>
                    <a:pt x="79009" y="71758"/>
                    <a:pt x="79009" y="71758"/>
                    <a:pt x="79009" y="71758"/>
                  </a:cubicBezTo>
                  <a:cubicBezTo>
                    <a:pt x="81386" y="69346"/>
                    <a:pt x="81386" y="65728"/>
                    <a:pt x="79009" y="63919"/>
                  </a:cubicBezTo>
                  <a:cubicBezTo>
                    <a:pt x="76633" y="61507"/>
                    <a:pt x="73069" y="61507"/>
                    <a:pt x="71287" y="63919"/>
                  </a:cubicBezTo>
                  <a:cubicBezTo>
                    <a:pt x="43960" y="91055"/>
                    <a:pt x="43960" y="91055"/>
                    <a:pt x="43960" y="91055"/>
                  </a:cubicBezTo>
                  <a:cubicBezTo>
                    <a:pt x="39801" y="86231"/>
                    <a:pt x="34455" y="81407"/>
                    <a:pt x="29108" y="75376"/>
                  </a:cubicBezTo>
                  <a:cubicBezTo>
                    <a:pt x="40396" y="63919"/>
                    <a:pt x="40396" y="63919"/>
                    <a:pt x="40396" y="63919"/>
                  </a:cubicBezTo>
                  <a:cubicBezTo>
                    <a:pt x="42178" y="61507"/>
                    <a:pt x="42178" y="57889"/>
                    <a:pt x="40396" y="55477"/>
                  </a:cubicBezTo>
                  <a:cubicBezTo>
                    <a:pt x="38019" y="53668"/>
                    <a:pt x="34455" y="53668"/>
                    <a:pt x="32079" y="55477"/>
                  </a:cubicBezTo>
                  <a:cubicBezTo>
                    <a:pt x="20792" y="66934"/>
                    <a:pt x="20792" y="66934"/>
                    <a:pt x="20792" y="66934"/>
                  </a:cubicBezTo>
                  <a:cubicBezTo>
                    <a:pt x="17821" y="63316"/>
                    <a:pt x="14257" y="59698"/>
                    <a:pt x="10099" y="56080"/>
                  </a:cubicBezTo>
                  <a:cubicBezTo>
                    <a:pt x="8316" y="53668"/>
                    <a:pt x="4752" y="53668"/>
                    <a:pt x="2376" y="56080"/>
                  </a:cubicBezTo>
                  <a:cubicBezTo>
                    <a:pt x="0" y="58492"/>
                    <a:pt x="0" y="62110"/>
                    <a:pt x="2376" y="63919"/>
                  </a:cubicBezTo>
                  <a:cubicBezTo>
                    <a:pt x="31485" y="93467"/>
                    <a:pt x="51089" y="115175"/>
                    <a:pt x="51683" y="115175"/>
                  </a:cubicBezTo>
                  <a:cubicBezTo>
                    <a:pt x="51683" y="115175"/>
                    <a:pt x="51683" y="115778"/>
                    <a:pt x="51683" y="115778"/>
                  </a:cubicBezTo>
                  <a:cubicBezTo>
                    <a:pt x="54653" y="118793"/>
                    <a:pt x="58811" y="120000"/>
                    <a:pt x="62970" y="120000"/>
                  </a:cubicBezTo>
                  <a:cubicBezTo>
                    <a:pt x="62970" y="120000"/>
                    <a:pt x="62970" y="120000"/>
                    <a:pt x="62970" y="120000"/>
                  </a:cubicBezTo>
                  <a:cubicBezTo>
                    <a:pt x="67722" y="120000"/>
                    <a:pt x="72475" y="118190"/>
                    <a:pt x="75445" y="115778"/>
                  </a:cubicBezTo>
                  <a:cubicBezTo>
                    <a:pt x="114059" y="75376"/>
                    <a:pt x="114059" y="75376"/>
                    <a:pt x="114059" y="75376"/>
                  </a:cubicBezTo>
                  <a:cubicBezTo>
                    <a:pt x="119405" y="69949"/>
                    <a:pt x="120000" y="60301"/>
                    <a:pt x="114653" y="54874"/>
                  </a:cubicBezTo>
                  <a:lnTo>
                    <a:pt x="62376" y="2412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1403350" y="1023937"/>
              <a:ext cx="206374" cy="2047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7365" y="118829"/>
                  </a:moveTo>
                  <a:cubicBezTo>
                    <a:pt x="58536" y="120000"/>
                    <a:pt x="60292" y="120000"/>
                    <a:pt x="61463" y="120000"/>
                  </a:cubicBezTo>
                  <a:cubicBezTo>
                    <a:pt x="63219" y="120000"/>
                    <a:pt x="64390" y="120000"/>
                    <a:pt x="65560" y="118829"/>
                  </a:cubicBezTo>
                  <a:cubicBezTo>
                    <a:pt x="67317" y="116487"/>
                    <a:pt x="67317" y="112975"/>
                    <a:pt x="65560" y="110634"/>
                  </a:cubicBezTo>
                  <a:cubicBezTo>
                    <a:pt x="61463" y="107121"/>
                    <a:pt x="57365" y="103024"/>
                    <a:pt x="53853" y="99512"/>
                  </a:cubicBezTo>
                  <a:cubicBezTo>
                    <a:pt x="64975" y="88390"/>
                    <a:pt x="64975" y="88390"/>
                    <a:pt x="64975" y="88390"/>
                  </a:cubicBezTo>
                  <a:cubicBezTo>
                    <a:pt x="67317" y="86634"/>
                    <a:pt x="67317" y="83121"/>
                    <a:pt x="64975" y="80780"/>
                  </a:cubicBezTo>
                  <a:cubicBezTo>
                    <a:pt x="62634" y="78439"/>
                    <a:pt x="59707" y="78439"/>
                    <a:pt x="57365" y="80780"/>
                  </a:cubicBezTo>
                  <a:cubicBezTo>
                    <a:pt x="46243" y="91902"/>
                    <a:pt x="46243" y="91902"/>
                    <a:pt x="46243" y="91902"/>
                  </a:cubicBezTo>
                  <a:cubicBezTo>
                    <a:pt x="40390" y="86048"/>
                    <a:pt x="35121" y="80780"/>
                    <a:pt x="31024" y="76682"/>
                  </a:cubicBezTo>
                  <a:cubicBezTo>
                    <a:pt x="57365" y="50341"/>
                    <a:pt x="57365" y="50341"/>
                    <a:pt x="57365" y="50341"/>
                  </a:cubicBezTo>
                  <a:cubicBezTo>
                    <a:pt x="59707" y="48000"/>
                    <a:pt x="59707" y="44487"/>
                    <a:pt x="57365" y="42146"/>
                  </a:cubicBezTo>
                  <a:cubicBezTo>
                    <a:pt x="55024" y="40390"/>
                    <a:pt x="51512" y="40390"/>
                    <a:pt x="49756" y="42146"/>
                  </a:cubicBezTo>
                  <a:cubicBezTo>
                    <a:pt x="22829" y="69073"/>
                    <a:pt x="22829" y="69073"/>
                    <a:pt x="22829" y="69073"/>
                  </a:cubicBezTo>
                  <a:cubicBezTo>
                    <a:pt x="18146" y="64390"/>
                    <a:pt x="15219" y="61463"/>
                    <a:pt x="15219" y="61463"/>
                  </a:cubicBezTo>
                  <a:cubicBezTo>
                    <a:pt x="15219" y="61463"/>
                    <a:pt x="11707" y="57365"/>
                    <a:pt x="15219" y="53853"/>
                  </a:cubicBezTo>
                  <a:cubicBezTo>
                    <a:pt x="53268" y="15804"/>
                    <a:pt x="53268" y="15804"/>
                    <a:pt x="53268" y="15804"/>
                  </a:cubicBezTo>
                  <a:cubicBezTo>
                    <a:pt x="56195" y="13463"/>
                    <a:pt x="58536" y="12878"/>
                    <a:pt x="60878" y="15804"/>
                  </a:cubicBezTo>
                  <a:cubicBezTo>
                    <a:pt x="62634" y="17560"/>
                    <a:pt x="81951" y="39219"/>
                    <a:pt x="110048" y="67317"/>
                  </a:cubicBezTo>
                  <a:cubicBezTo>
                    <a:pt x="112390" y="69658"/>
                    <a:pt x="115902" y="69658"/>
                    <a:pt x="117658" y="67317"/>
                  </a:cubicBezTo>
                  <a:cubicBezTo>
                    <a:pt x="120000" y="64975"/>
                    <a:pt x="120000" y="61463"/>
                    <a:pt x="117658" y="59707"/>
                  </a:cubicBezTo>
                  <a:cubicBezTo>
                    <a:pt x="88390" y="30439"/>
                    <a:pt x="69073" y="8195"/>
                    <a:pt x="69073" y="8195"/>
                  </a:cubicBezTo>
                  <a:cubicBezTo>
                    <a:pt x="69073" y="8195"/>
                    <a:pt x="69073" y="8195"/>
                    <a:pt x="69073" y="8195"/>
                  </a:cubicBezTo>
                  <a:cubicBezTo>
                    <a:pt x="60878" y="0"/>
                    <a:pt x="51512" y="2341"/>
                    <a:pt x="45658" y="8195"/>
                  </a:cubicBezTo>
                  <a:cubicBezTo>
                    <a:pt x="7609" y="46243"/>
                    <a:pt x="7609" y="46243"/>
                    <a:pt x="7609" y="46243"/>
                  </a:cubicBezTo>
                  <a:cubicBezTo>
                    <a:pt x="0" y="53268"/>
                    <a:pt x="1756" y="63804"/>
                    <a:pt x="7609" y="69658"/>
                  </a:cubicBezTo>
                  <a:cubicBezTo>
                    <a:pt x="7609" y="69658"/>
                    <a:pt x="28682" y="89560"/>
                    <a:pt x="57365" y="118829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1406525" y="1027112"/>
              <a:ext cx="427037" cy="4254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4824" y="44047"/>
                  </a:moveTo>
                  <a:cubicBezTo>
                    <a:pt x="118032" y="30776"/>
                    <a:pt x="118032" y="30776"/>
                    <a:pt x="118032" y="30776"/>
                  </a:cubicBezTo>
                  <a:cubicBezTo>
                    <a:pt x="119156" y="29364"/>
                    <a:pt x="120000" y="27670"/>
                    <a:pt x="120000" y="25976"/>
                  </a:cubicBezTo>
                  <a:cubicBezTo>
                    <a:pt x="120000" y="24282"/>
                    <a:pt x="119156" y="22588"/>
                    <a:pt x="118032" y="21458"/>
                  </a:cubicBezTo>
                  <a:cubicBezTo>
                    <a:pt x="98641" y="1976"/>
                    <a:pt x="98641" y="1976"/>
                    <a:pt x="98641" y="1976"/>
                  </a:cubicBezTo>
                  <a:cubicBezTo>
                    <a:pt x="97517" y="847"/>
                    <a:pt x="95831" y="0"/>
                    <a:pt x="94145" y="0"/>
                  </a:cubicBezTo>
                  <a:cubicBezTo>
                    <a:pt x="92459" y="0"/>
                    <a:pt x="90772" y="847"/>
                    <a:pt x="89648" y="1976"/>
                  </a:cubicBezTo>
                  <a:cubicBezTo>
                    <a:pt x="75878" y="15811"/>
                    <a:pt x="75878" y="15811"/>
                    <a:pt x="75878" y="15811"/>
                  </a:cubicBezTo>
                  <a:cubicBezTo>
                    <a:pt x="75597" y="16094"/>
                    <a:pt x="75597" y="16094"/>
                    <a:pt x="75316" y="16376"/>
                  </a:cubicBezTo>
                  <a:cubicBezTo>
                    <a:pt x="12646" y="79623"/>
                    <a:pt x="12646" y="79623"/>
                    <a:pt x="12646" y="79623"/>
                  </a:cubicBezTo>
                  <a:cubicBezTo>
                    <a:pt x="12084" y="79905"/>
                    <a:pt x="12084" y="80188"/>
                    <a:pt x="11803" y="80470"/>
                  </a:cubicBezTo>
                  <a:cubicBezTo>
                    <a:pt x="281" y="116611"/>
                    <a:pt x="281" y="116611"/>
                    <a:pt x="281" y="116611"/>
                  </a:cubicBezTo>
                  <a:cubicBezTo>
                    <a:pt x="0" y="117458"/>
                    <a:pt x="281" y="118588"/>
                    <a:pt x="843" y="119152"/>
                  </a:cubicBezTo>
                  <a:cubicBezTo>
                    <a:pt x="1405" y="119717"/>
                    <a:pt x="1967" y="120000"/>
                    <a:pt x="2810" y="120000"/>
                  </a:cubicBezTo>
                  <a:cubicBezTo>
                    <a:pt x="3091" y="120000"/>
                    <a:pt x="3372" y="120000"/>
                    <a:pt x="3372" y="119717"/>
                  </a:cubicBezTo>
                  <a:cubicBezTo>
                    <a:pt x="40187" y="108705"/>
                    <a:pt x="40187" y="108705"/>
                    <a:pt x="40187" y="108705"/>
                  </a:cubicBezTo>
                  <a:cubicBezTo>
                    <a:pt x="40749" y="108705"/>
                    <a:pt x="41030" y="108423"/>
                    <a:pt x="41311" y="108141"/>
                  </a:cubicBezTo>
                  <a:cubicBezTo>
                    <a:pt x="104262" y="44611"/>
                    <a:pt x="104262" y="44611"/>
                    <a:pt x="104262" y="44611"/>
                  </a:cubicBezTo>
                  <a:cubicBezTo>
                    <a:pt x="104543" y="44329"/>
                    <a:pt x="104543" y="44329"/>
                    <a:pt x="104824" y="44047"/>
                  </a:cubicBezTo>
                  <a:close/>
                  <a:moveTo>
                    <a:pt x="93302" y="5647"/>
                  </a:moveTo>
                  <a:cubicBezTo>
                    <a:pt x="93583" y="5364"/>
                    <a:pt x="93864" y="5364"/>
                    <a:pt x="94145" y="5364"/>
                  </a:cubicBezTo>
                  <a:cubicBezTo>
                    <a:pt x="94426" y="5364"/>
                    <a:pt x="94707" y="5364"/>
                    <a:pt x="94988" y="5647"/>
                  </a:cubicBezTo>
                  <a:cubicBezTo>
                    <a:pt x="114379" y="25129"/>
                    <a:pt x="114379" y="25129"/>
                    <a:pt x="114379" y="25129"/>
                  </a:cubicBezTo>
                  <a:cubicBezTo>
                    <a:pt x="114660" y="25411"/>
                    <a:pt x="114660" y="25976"/>
                    <a:pt x="114660" y="25976"/>
                  </a:cubicBezTo>
                  <a:cubicBezTo>
                    <a:pt x="114660" y="26258"/>
                    <a:pt x="114660" y="26541"/>
                    <a:pt x="114379" y="26823"/>
                  </a:cubicBezTo>
                  <a:cubicBezTo>
                    <a:pt x="102576" y="38964"/>
                    <a:pt x="102576" y="38964"/>
                    <a:pt x="102576" y="38964"/>
                  </a:cubicBezTo>
                  <a:cubicBezTo>
                    <a:pt x="81498" y="17788"/>
                    <a:pt x="81498" y="17788"/>
                    <a:pt x="81498" y="17788"/>
                  </a:cubicBezTo>
                  <a:lnTo>
                    <a:pt x="93302" y="5647"/>
                  </a:lnTo>
                  <a:close/>
                  <a:moveTo>
                    <a:pt x="34847" y="92611"/>
                  </a:moveTo>
                  <a:cubicBezTo>
                    <a:pt x="27540" y="92611"/>
                    <a:pt x="27540" y="92611"/>
                    <a:pt x="27540" y="92611"/>
                  </a:cubicBezTo>
                  <a:cubicBezTo>
                    <a:pt x="27540" y="84988"/>
                    <a:pt x="27540" y="84988"/>
                    <a:pt x="27540" y="84988"/>
                  </a:cubicBezTo>
                  <a:cubicBezTo>
                    <a:pt x="84028" y="27952"/>
                    <a:pt x="84028" y="27952"/>
                    <a:pt x="84028" y="27952"/>
                  </a:cubicBezTo>
                  <a:cubicBezTo>
                    <a:pt x="91896" y="35858"/>
                    <a:pt x="91896" y="35858"/>
                    <a:pt x="91896" y="35858"/>
                  </a:cubicBezTo>
                  <a:lnTo>
                    <a:pt x="34847" y="92611"/>
                  </a:lnTo>
                  <a:close/>
                  <a:moveTo>
                    <a:pt x="77845" y="21458"/>
                  </a:moveTo>
                  <a:cubicBezTo>
                    <a:pt x="80374" y="24282"/>
                    <a:pt x="80374" y="24282"/>
                    <a:pt x="80374" y="24282"/>
                  </a:cubicBezTo>
                  <a:cubicBezTo>
                    <a:pt x="24168" y="81035"/>
                    <a:pt x="24168" y="81035"/>
                    <a:pt x="24168" y="81035"/>
                  </a:cubicBezTo>
                  <a:cubicBezTo>
                    <a:pt x="19672" y="79905"/>
                    <a:pt x="19672" y="79905"/>
                    <a:pt x="19672" y="79905"/>
                  </a:cubicBezTo>
                  <a:lnTo>
                    <a:pt x="77845" y="21458"/>
                  </a:lnTo>
                  <a:close/>
                  <a:moveTo>
                    <a:pt x="16018" y="84423"/>
                  </a:moveTo>
                  <a:cubicBezTo>
                    <a:pt x="22201" y="85835"/>
                    <a:pt x="22201" y="85835"/>
                    <a:pt x="22201" y="85835"/>
                  </a:cubicBezTo>
                  <a:cubicBezTo>
                    <a:pt x="22201" y="95152"/>
                    <a:pt x="22201" y="95152"/>
                    <a:pt x="22201" y="95152"/>
                  </a:cubicBezTo>
                  <a:cubicBezTo>
                    <a:pt x="22201" y="96564"/>
                    <a:pt x="23325" y="97694"/>
                    <a:pt x="24730" y="97694"/>
                  </a:cubicBezTo>
                  <a:cubicBezTo>
                    <a:pt x="34004" y="97694"/>
                    <a:pt x="34004" y="97694"/>
                    <a:pt x="34004" y="97694"/>
                  </a:cubicBezTo>
                  <a:cubicBezTo>
                    <a:pt x="35971" y="104752"/>
                    <a:pt x="35971" y="104752"/>
                    <a:pt x="35971" y="104752"/>
                  </a:cubicBezTo>
                  <a:cubicBezTo>
                    <a:pt x="6744" y="113223"/>
                    <a:pt x="6744" y="113223"/>
                    <a:pt x="6744" y="113223"/>
                  </a:cubicBezTo>
                  <a:lnTo>
                    <a:pt x="16018" y="84423"/>
                  </a:lnTo>
                  <a:close/>
                  <a:moveTo>
                    <a:pt x="40468" y="101647"/>
                  </a:moveTo>
                  <a:cubicBezTo>
                    <a:pt x="38782" y="96000"/>
                    <a:pt x="38782" y="96000"/>
                    <a:pt x="38782" y="96000"/>
                  </a:cubicBezTo>
                  <a:cubicBezTo>
                    <a:pt x="95831" y="39529"/>
                    <a:pt x="95831" y="39529"/>
                    <a:pt x="95831" y="39529"/>
                  </a:cubicBezTo>
                  <a:cubicBezTo>
                    <a:pt x="98641" y="42635"/>
                    <a:pt x="98641" y="42635"/>
                    <a:pt x="98641" y="42635"/>
                  </a:cubicBezTo>
                  <a:lnTo>
                    <a:pt x="40468" y="10164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roup 234出自【趣你的PPT】(微信:qunideppt)：最优质的PPT资源库"/>
          <p:cNvGrpSpPr/>
          <p:nvPr/>
        </p:nvGrpSpPr>
        <p:grpSpPr>
          <a:xfrm>
            <a:off x="2008256" y="4924894"/>
            <a:ext cx="446768" cy="446768"/>
            <a:chOff x="2506662" y="4675188"/>
            <a:chExt cx="401638" cy="401638"/>
          </a:xfrm>
          <a:solidFill>
            <a:schemeClr val="tx1"/>
          </a:solidFill>
        </p:grpSpPr>
        <p:sp>
          <p:nvSpPr>
            <p:cNvPr id="1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87650" y="4675188"/>
              <a:ext cx="120650" cy="117475"/>
            </a:xfrm>
            <a:custGeom>
              <a:avLst/>
              <a:gdLst>
                <a:gd name="T0" fmla="*/ 150 w 161"/>
                <a:gd name="T1" fmla="*/ 111 h 158"/>
                <a:gd name="T2" fmla="*/ 50 w 161"/>
                <a:gd name="T3" fmla="*/ 11 h 158"/>
                <a:gd name="T4" fmla="*/ 11 w 161"/>
                <a:gd name="T5" fmla="*/ 11 h 158"/>
                <a:gd name="T6" fmla="*/ 11 w 161"/>
                <a:gd name="T7" fmla="*/ 50 h 158"/>
                <a:gd name="T8" fmla="*/ 111 w 161"/>
                <a:gd name="T9" fmla="*/ 150 h 158"/>
                <a:gd name="T10" fmla="*/ 131 w 161"/>
                <a:gd name="T11" fmla="*/ 158 h 158"/>
                <a:gd name="T12" fmla="*/ 150 w 161"/>
                <a:gd name="T13" fmla="*/ 150 h 158"/>
                <a:gd name="T14" fmla="*/ 150 w 161"/>
                <a:gd name="T15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158">
                  <a:moveTo>
                    <a:pt x="150" y="111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39" y="0"/>
                    <a:pt x="22" y="0"/>
                    <a:pt x="11" y="11"/>
                  </a:cubicBezTo>
                  <a:cubicBezTo>
                    <a:pt x="0" y="22"/>
                    <a:pt x="0" y="39"/>
                    <a:pt x="11" y="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7" y="156"/>
                    <a:pt x="124" y="158"/>
                    <a:pt x="131" y="158"/>
                  </a:cubicBezTo>
                  <a:cubicBezTo>
                    <a:pt x="138" y="158"/>
                    <a:pt x="145" y="156"/>
                    <a:pt x="150" y="150"/>
                  </a:cubicBezTo>
                  <a:cubicBezTo>
                    <a:pt x="161" y="140"/>
                    <a:pt x="161" y="122"/>
                    <a:pt x="150" y="11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506662" y="4748213"/>
              <a:ext cx="328613" cy="328613"/>
            </a:xfrm>
            <a:custGeom>
              <a:avLst/>
              <a:gdLst>
                <a:gd name="T0" fmla="*/ 398 w 437"/>
                <a:gd name="T1" fmla="*/ 0 h 438"/>
                <a:gd name="T2" fmla="*/ 344 w 437"/>
                <a:gd name="T3" fmla="*/ 54 h 438"/>
                <a:gd name="T4" fmla="*/ 313 w 437"/>
                <a:gd name="T5" fmla="*/ 23 h 438"/>
                <a:gd name="T6" fmla="*/ 287 w 437"/>
                <a:gd name="T7" fmla="*/ 23 h 438"/>
                <a:gd name="T8" fmla="*/ 88 w 437"/>
                <a:gd name="T9" fmla="*/ 222 h 438"/>
                <a:gd name="T10" fmla="*/ 82 w 437"/>
                <a:gd name="T11" fmla="*/ 235 h 438"/>
                <a:gd name="T12" fmla="*/ 82 w 437"/>
                <a:gd name="T13" fmla="*/ 323 h 438"/>
                <a:gd name="T14" fmla="*/ 3 w 437"/>
                <a:gd name="T15" fmla="*/ 419 h 438"/>
                <a:gd name="T16" fmla="*/ 3 w 437"/>
                <a:gd name="T17" fmla="*/ 432 h 438"/>
                <a:gd name="T18" fmla="*/ 18 w 437"/>
                <a:gd name="T19" fmla="*/ 434 h 438"/>
                <a:gd name="T20" fmla="*/ 114 w 437"/>
                <a:gd name="T21" fmla="*/ 354 h 438"/>
                <a:gd name="T22" fmla="*/ 202 w 437"/>
                <a:gd name="T23" fmla="*/ 354 h 438"/>
                <a:gd name="T24" fmla="*/ 215 w 437"/>
                <a:gd name="T25" fmla="*/ 349 h 438"/>
                <a:gd name="T26" fmla="*/ 414 w 437"/>
                <a:gd name="T27" fmla="*/ 150 h 438"/>
                <a:gd name="T28" fmla="*/ 414 w 437"/>
                <a:gd name="T29" fmla="*/ 124 h 438"/>
                <a:gd name="T30" fmla="*/ 383 w 437"/>
                <a:gd name="T31" fmla="*/ 93 h 438"/>
                <a:gd name="T32" fmla="*/ 437 w 437"/>
                <a:gd name="T33" fmla="*/ 39 h 438"/>
                <a:gd name="T34" fmla="*/ 398 w 437"/>
                <a:gd name="T35" fmla="*/ 0 h 438"/>
                <a:gd name="T36" fmla="*/ 194 w 437"/>
                <a:gd name="T37" fmla="*/ 317 h 438"/>
                <a:gd name="T38" fmla="*/ 119 w 437"/>
                <a:gd name="T39" fmla="*/ 317 h 438"/>
                <a:gd name="T40" fmla="*/ 119 w 437"/>
                <a:gd name="T41" fmla="*/ 243 h 438"/>
                <a:gd name="T42" fmla="*/ 139 w 437"/>
                <a:gd name="T43" fmla="*/ 224 h 438"/>
                <a:gd name="T44" fmla="*/ 167 w 437"/>
                <a:gd name="T45" fmla="*/ 252 h 438"/>
                <a:gd name="T46" fmla="*/ 173 w 437"/>
                <a:gd name="T47" fmla="*/ 255 h 438"/>
                <a:gd name="T48" fmla="*/ 180 w 437"/>
                <a:gd name="T49" fmla="*/ 252 h 438"/>
                <a:gd name="T50" fmla="*/ 180 w 437"/>
                <a:gd name="T51" fmla="*/ 239 h 438"/>
                <a:gd name="T52" fmla="*/ 152 w 437"/>
                <a:gd name="T53" fmla="*/ 211 h 438"/>
                <a:gd name="T54" fmla="*/ 179 w 437"/>
                <a:gd name="T55" fmla="*/ 183 h 438"/>
                <a:gd name="T56" fmla="*/ 189 w 437"/>
                <a:gd name="T57" fmla="*/ 193 h 438"/>
                <a:gd name="T58" fmla="*/ 196 w 437"/>
                <a:gd name="T59" fmla="*/ 196 h 438"/>
                <a:gd name="T60" fmla="*/ 202 w 437"/>
                <a:gd name="T61" fmla="*/ 193 h 438"/>
                <a:gd name="T62" fmla="*/ 202 w 437"/>
                <a:gd name="T63" fmla="*/ 180 h 438"/>
                <a:gd name="T64" fmla="*/ 192 w 437"/>
                <a:gd name="T65" fmla="*/ 170 h 438"/>
                <a:gd name="T66" fmla="*/ 220 w 437"/>
                <a:gd name="T67" fmla="*/ 142 h 438"/>
                <a:gd name="T68" fmla="*/ 248 w 437"/>
                <a:gd name="T69" fmla="*/ 171 h 438"/>
                <a:gd name="T70" fmla="*/ 255 w 437"/>
                <a:gd name="T71" fmla="*/ 173 h 438"/>
                <a:gd name="T72" fmla="*/ 261 w 437"/>
                <a:gd name="T73" fmla="*/ 171 h 438"/>
                <a:gd name="T74" fmla="*/ 261 w 437"/>
                <a:gd name="T75" fmla="*/ 158 h 438"/>
                <a:gd name="T76" fmla="*/ 233 w 437"/>
                <a:gd name="T77" fmla="*/ 129 h 438"/>
                <a:gd name="T78" fmla="*/ 261 w 437"/>
                <a:gd name="T79" fmla="*/ 102 h 438"/>
                <a:gd name="T80" fmla="*/ 270 w 437"/>
                <a:gd name="T81" fmla="*/ 112 h 438"/>
                <a:gd name="T82" fmla="*/ 277 w 437"/>
                <a:gd name="T83" fmla="*/ 114 h 438"/>
                <a:gd name="T84" fmla="*/ 283 w 437"/>
                <a:gd name="T85" fmla="*/ 112 h 438"/>
                <a:gd name="T86" fmla="*/ 283 w 437"/>
                <a:gd name="T87" fmla="*/ 99 h 438"/>
                <a:gd name="T88" fmla="*/ 274 w 437"/>
                <a:gd name="T89" fmla="*/ 89 h 438"/>
                <a:gd name="T90" fmla="*/ 300 w 437"/>
                <a:gd name="T91" fmla="*/ 62 h 438"/>
                <a:gd name="T92" fmla="*/ 375 w 437"/>
                <a:gd name="T93" fmla="*/ 137 h 438"/>
                <a:gd name="T94" fmla="*/ 194 w 437"/>
                <a:gd name="T95" fmla="*/ 31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7" h="438">
                  <a:moveTo>
                    <a:pt x="398" y="0"/>
                  </a:moveTo>
                  <a:cubicBezTo>
                    <a:pt x="344" y="54"/>
                    <a:pt x="344" y="54"/>
                    <a:pt x="344" y="54"/>
                  </a:cubicBezTo>
                  <a:cubicBezTo>
                    <a:pt x="313" y="23"/>
                    <a:pt x="313" y="23"/>
                    <a:pt x="313" y="23"/>
                  </a:cubicBezTo>
                  <a:cubicBezTo>
                    <a:pt x="306" y="16"/>
                    <a:pt x="295" y="16"/>
                    <a:pt x="287" y="23"/>
                  </a:cubicBezTo>
                  <a:cubicBezTo>
                    <a:pt x="88" y="222"/>
                    <a:pt x="88" y="222"/>
                    <a:pt x="88" y="222"/>
                  </a:cubicBezTo>
                  <a:cubicBezTo>
                    <a:pt x="84" y="226"/>
                    <a:pt x="82" y="230"/>
                    <a:pt x="82" y="235"/>
                  </a:cubicBezTo>
                  <a:cubicBezTo>
                    <a:pt x="82" y="323"/>
                    <a:pt x="82" y="323"/>
                    <a:pt x="82" y="323"/>
                  </a:cubicBezTo>
                  <a:cubicBezTo>
                    <a:pt x="3" y="419"/>
                    <a:pt x="3" y="419"/>
                    <a:pt x="3" y="419"/>
                  </a:cubicBezTo>
                  <a:cubicBezTo>
                    <a:pt x="0" y="423"/>
                    <a:pt x="0" y="428"/>
                    <a:pt x="3" y="432"/>
                  </a:cubicBezTo>
                  <a:cubicBezTo>
                    <a:pt x="7" y="437"/>
                    <a:pt x="14" y="438"/>
                    <a:pt x="18" y="434"/>
                  </a:cubicBezTo>
                  <a:cubicBezTo>
                    <a:pt x="114" y="354"/>
                    <a:pt x="114" y="354"/>
                    <a:pt x="114" y="354"/>
                  </a:cubicBezTo>
                  <a:cubicBezTo>
                    <a:pt x="202" y="354"/>
                    <a:pt x="202" y="354"/>
                    <a:pt x="202" y="354"/>
                  </a:cubicBezTo>
                  <a:cubicBezTo>
                    <a:pt x="207" y="354"/>
                    <a:pt x="211" y="352"/>
                    <a:pt x="215" y="349"/>
                  </a:cubicBezTo>
                  <a:cubicBezTo>
                    <a:pt x="414" y="150"/>
                    <a:pt x="414" y="150"/>
                    <a:pt x="414" y="150"/>
                  </a:cubicBezTo>
                  <a:cubicBezTo>
                    <a:pt x="421" y="142"/>
                    <a:pt x="421" y="131"/>
                    <a:pt x="414" y="124"/>
                  </a:cubicBezTo>
                  <a:cubicBezTo>
                    <a:pt x="383" y="93"/>
                    <a:pt x="383" y="93"/>
                    <a:pt x="383" y="93"/>
                  </a:cubicBezTo>
                  <a:cubicBezTo>
                    <a:pt x="437" y="39"/>
                    <a:pt x="437" y="39"/>
                    <a:pt x="437" y="39"/>
                  </a:cubicBezTo>
                  <a:lnTo>
                    <a:pt x="398" y="0"/>
                  </a:lnTo>
                  <a:close/>
                  <a:moveTo>
                    <a:pt x="194" y="317"/>
                  </a:moveTo>
                  <a:cubicBezTo>
                    <a:pt x="119" y="317"/>
                    <a:pt x="119" y="317"/>
                    <a:pt x="119" y="317"/>
                  </a:cubicBezTo>
                  <a:cubicBezTo>
                    <a:pt x="119" y="243"/>
                    <a:pt x="119" y="243"/>
                    <a:pt x="119" y="243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67" y="252"/>
                    <a:pt x="167" y="252"/>
                    <a:pt x="167" y="252"/>
                  </a:cubicBezTo>
                  <a:cubicBezTo>
                    <a:pt x="169" y="254"/>
                    <a:pt x="171" y="255"/>
                    <a:pt x="173" y="255"/>
                  </a:cubicBezTo>
                  <a:cubicBezTo>
                    <a:pt x="176" y="255"/>
                    <a:pt x="178" y="254"/>
                    <a:pt x="180" y="252"/>
                  </a:cubicBezTo>
                  <a:cubicBezTo>
                    <a:pt x="184" y="248"/>
                    <a:pt x="184" y="243"/>
                    <a:pt x="180" y="239"/>
                  </a:cubicBezTo>
                  <a:cubicBezTo>
                    <a:pt x="152" y="211"/>
                    <a:pt x="152" y="211"/>
                    <a:pt x="152" y="211"/>
                  </a:cubicBezTo>
                  <a:cubicBezTo>
                    <a:pt x="179" y="183"/>
                    <a:pt x="179" y="183"/>
                    <a:pt x="179" y="183"/>
                  </a:cubicBezTo>
                  <a:cubicBezTo>
                    <a:pt x="189" y="193"/>
                    <a:pt x="189" y="193"/>
                    <a:pt x="189" y="193"/>
                  </a:cubicBezTo>
                  <a:cubicBezTo>
                    <a:pt x="191" y="195"/>
                    <a:pt x="193" y="196"/>
                    <a:pt x="196" y="196"/>
                  </a:cubicBezTo>
                  <a:cubicBezTo>
                    <a:pt x="198" y="196"/>
                    <a:pt x="200" y="195"/>
                    <a:pt x="202" y="193"/>
                  </a:cubicBezTo>
                  <a:cubicBezTo>
                    <a:pt x="206" y="189"/>
                    <a:pt x="206" y="183"/>
                    <a:pt x="202" y="180"/>
                  </a:cubicBezTo>
                  <a:cubicBezTo>
                    <a:pt x="192" y="170"/>
                    <a:pt x="192" y="170"/>
                    <a:pt x="192" y="170"/>
                  </a:cubicBezTo>
                  <a:cubicBezTo>
                    <a:pt x="220" y="142"/>
                    <a:pt x="220" y="142"/>
                    <a:pt x="220" y="142"/>
                  </a:cubicBezTo>
                  <a:cubicBezTo>
                    <a:pt x="248" y="171"/>
                    <a:pt x="248" y="171"/>
                    <a:pt x="248" y="171"/>
                  </a:cubicBezTo>
                  <a:cubicBezTo>
                    <a:pt x="250" y="173"/>
                    <a:pt x="252" y="173"/>
                    <a:pt x="255" y="173"/>
                  </a:cubicBezTo>
                  <a:cubicBezTo>
                    <a:pt x="257" y="173"/>
                    <a:pt x="259" y="173"/>
                    <a:pt x="261" y="171"/>
                  </a:cubicBezTo>
                  <a:cubicBezTo>
                    <a:pt x="265" y="167"/>
                    <a:pt x="265" y="161"/>
                    <a:pt x="261" y="158"/>
                  </a:cubicBezTo>
                  <a:cubicBezTo>
                    <a:pt x="233" y="129"/>
                    <a:pt x="233" y="129"/>
                    <a:pt x="233" y="129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70" y="112"/>
                    <a:pt x="270" y="112"/>
                    <a:pt x="270" y="112"/>
                  </a:cubicBezTo>
                  <a:cubicBezTo>
                    <a:pt x="272" y="113"/>
                    <a:pt x="274" y="114"/>
                    <a:pt x="277" y="114"/>
                  </a:cubicBezTo>
                  <a:cubicBezTo>
                    <a:pt x="279" y="114"/>
                    <a:pt x="281" y="113"/>
                    <a:pt x="283" y="112"/>
                  </a:cubicBezTo>
                  <a:cubicBezTo>
                    <a:pt x="287" y="108"/>
                    <a:pt x="287" y="102"/>
                    <a:pt x="283" y="99"/>
                  </a:cubicBezTo>
                  <a:cubicBezTo>
                    <a:pt x="274" y="89"/>
                    <a:pt x="274" y="89"/>
                    <a:pt x="274" y="89"/>
                  </a:cubicBezTo>
                  <a:cubicBezTo>
                    <a:pt x="300" y="62"/>
                    <a:pt x="300" y="62"/>
                    <a:pt x="300" y="62"/>
                  </a:cubicBezTo>
                  <a:cubicBezTo>
                    <a:pt x="375" y="137"/>
                    <a:pt x="375" y="137"/>
                    <a:pt x="375" y="137"/>
                  </a:cubicBezTo>
                  <a:lnTo>
                    <a:pt x="194" y="31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38425" y="4843463"/>
              <a:ext cx="134938" cy="134938"/>
            </a:xfrm>
            <a:custGeom>
              <a:avLst/>
              <a:gdLst>
                <a:gd name="T0" fmla="*/ 4 w 180"/>
                <a:gd name="T1" fmla="*/ 176 h 179"/>
                <a:gd name="T2" fmla="*/ 10 w 180"/>
                <a:gd name="T3" fmla="*/ 179 h 179"/>
                <a:gd name="T4" fmla="*/ 16 w 180"/>
                <a:gd name="T5" fmla="*/ 176 h 179"/>
                <a:gd name="T6" fmla="*/ 177 w 180"/>
                <a:gd name="T7" fmla="*/ 15 h 179"/>
                <a:gd name="T8" fmla="*/ 177 w 180"/>
                <a:gd name="T9" fmla="*/ 3 h 179"/>
                <a:gd name="T10" fmla="*/ 165 w 180"/>
                <a:gd name="T11" fmla="*/ 3 h 179"/>
                <a:gd name="T12" fmla="*/ 4 w 180"/>
                <a:gd name="T13" fmla="*/ 164 h 179"/>
                <a:gd name="T14" fmla="*/ 4 w 180"/>
                <a:gd name="T15" fmla="*/ 17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0" h="179">
                  <a:moveTo>
                    <a:pt x="4" y="176"/>
                  </a:moveTo>
                  <a:cubicBezTo>
                    <a:pt x="5" y="178"/>
                    <a:pt x="7" y="179"/>
                    <a:pt x="10" y="179"/>
                  </a:cubicBezTo>
                  <a:cubicBezTo>
                    <a:pt x="12" y="179"/>
                    <a:pt x="14" y="178"/>
                    <a:pt x="16" y="176"/>
                  </a:cubicBezTo>
                  <a:cubicBezTo>
                    <a:pt x="177" y="15"/>
                    <a:pt x="177" y="15"/>
                    <a:pt x="177" y="15"/>
                  </a:cubicBezTo>
                  <a:cubicBezTo>
                    <a:pt x="180" y="12"/>
                    <a:pt x="180" y="6"/>
                    <a:pt x="177" y="3"/>
                  </a:cubicBezTo>
                  <a:cubicBezTo>
                    <a:pt x="173" y="0"/>
                    <a:pt x="168" y="0"/>
                    <a:pt x="165" y="3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0" y="167"/>
                    <a:pt x="0" y="173"/>
                    <a:pt x="4" y="176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92" name="Group 190出自【趣你的PPT】(微信:qunideppt)：最优质的PPT资源库"/>
          <p:cNvGrpSpPr/>
          <p:nvPr/>
        </p:nvGrpSpPr>
        <p:grpSpPr>
          <a:xfrm>
            <a:off x="1970290" y="4064942"/>
            <a:ext cx="522701" cy="450299"/>
            <a:chOff x="3302000" y="3008313"/>
            <a:chExt cx="469900" cy="404812"/>
          </a:xfrm>
          <a:solidFill>
            <a:schemeClr val="tx1"/>
          </a:solidFill>
        </p:grpSpPr>
        <p:sp>
          <p:nvSpPr>
            <p:cNvPr id="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02000" y="3008313"/>
              <a:ext cx="469900" cy="303213"/>
            </a:xfrm>
            <a:custGeom>
              <a:avLst/>
              <a:gdLst>
                <a:gd name="T0" fmla="*/ 24 w 624"/>
                <a:gd name="T1" fmla="*/ 263 h 403"/>
                <a:gd name="T2" fmla="*/ 117 w 624"/>
                <a:gd name="T3" fmla="*/ 263 h 403"/>
                <a:gd name="T4" fmla="*/ 120 w 624"/>
                <a:gd name="T5" fmla="*/ 246 h 403"/>
                <a:gd name="T6" fmla="*/ 127 w 624"/>
                <a:gd name="T7" fmla="*/ 240 h 403"/>
                <a:gd name="T8" fmla="*/ 134 w 624"/>
                <a:gd name="T9" fmla="*/ 245 h 403"/>
                <a:gd name="T10" fmla="*/ 147 w 624"/>
                <a:gd name="T11" fmla="*/ 278 h 403"/>
                <a:gd name="T12" fmla="*/ 172 w 624"/>
                <a:gd name="T13" fmla="*/ 151 h 403"/>
                <a:gd name="T14" fmla="*/ 179 w 624"/>
                <a:gd name="T15" fmla="*/ 145 h 403"/>
                <a:gd name="T16" fmla="*/ 186 w 624"/>
                <a:gd name="T17" fmla="*/ 151 h 403"/>
                <a:gd name="T18" fmla="*/ 204 w 624"/>
                <a:gd name="T19" fmla="*/ 324 h 403"/>
                <a:gd name="T20" fmla="*/ 230 w 624"/>
                <a:gd name="T21" fmla="*/ 146 h 403"/>
                <a:gd name="T22" fmla="*/ 237 w 624"/>
                <a:gd name="T23" fmla="*/ 140 h 403"/>
                <a:gd name="T24" fmla="*/ 244 w 624"/>
                <a:gd name="T25" fmla="*/ 146 h 403"/>
                <a:gd name="T26" fmla="*/ 265 w 624"/>
                <a:gd name="T27" fmla="*/ 263 h 403"/>
                <a:gd name="T28" fmla="*/ 300 w 624"/>
                <a:gd name="T29" fmla="*/ 263 h 403"/>
                <a:gd name="T30" fmla="*/ 308 w 624"/>
                <a:gd name="T31" fmla="*/ 269 h 403"/>
                <a:gd name="T32" fmla="*/ 308 w 624"/>
                <a:gd name="T33" fmla="*/ 275 h 403"/>
                <a:gd name="T34" fmla="*/ 310 w 624"/>
                <a:gd name="T35" fmla="*/ 267 h 403"/>
                <a:gd name="T36" fmla="*/ 317 w 624"/>
                <a:gd name="T37" fmla="*/ 261 h 403"/>
                <a:gd name="T38" fmla="*/ 325 w 624"/>
                <a:gd name="T39" fmla="*/ 267 h 403"/>
                <a:gd name="T40" fmla="*/ 335 w 624"/>
                <a:gd name="T41" fmla="*/ 298 h 403"/>
                <a:gd name="T42" fmla="*/ 344 w 624"/>
                <a:gd name="T43" fmla="*/ 265 h 403"/>
                <a:gd name="T44" fmla="*/ 352 w 624"/>
                <a:gd name="T45" fmla="*/ 260 h 403"/>
                <a:gd name="T46" fmla="*/ 359 w 624"/>
                <a:gd name="T47" fmla="*/ 266 h 403"/>
                <a:gd name="T48" fmla="*/ 372 w 624"/>
                <a:gd name="T49" fmla="*/ 403 h 403"/>
                <a:gd name="T50" fmla="*/ 413 w 624"/>
                <a:gd name="T51" fmla="*/ 199 h 403"/>
                <a:gd name="T52" fmla="*/ 420 w 624"/>
                <a:gd name="T53" fmla="*/ 193 h 403"/>
                <a:gd name="T54" fmla="*/ 428 w 624"/>
                <a:gd name="T55" fmla="*/ 198 h 403"/>
                <a:gd name="T56" fmla="*/ 446 w 624"/>
                <a:gd name="T57" fmla="*/ 243 h 403"/>
                <a:gd name="T58" fmla="*/ 465 w 624"/>
                <a:gd name="T59" fmla="*/ 130 h 403"/>
                <a:gd name="T60" fmla="*/ 472 w 624"/>
                <a:gd name="T61" fmla="*/ 124 h 403"/>
                <a:gd name="T62" fmla="*/ 479 w 624"/>
                <a:gd name="T63" fmla="*/ 129 h 403"/>
                <a:gd name="T64" fmla="*/ 513 w 624"/>
                <a:gd name="T65" fmla="*/ 263 h 403"/>
                <a:gd name="T66" fmla="*/ 602 w 624"/>
                <a:gd name="T67" fmla="*/ 263 h 403"/>
                <a:gd name="T68" fmla="*/ 604 w 624"/>
                <a:gd name="T69" fmla="*/ 263 h 403"/>
                <a:gd name="T70" fmla="*/ 589 w 624"/>
                <a:gd name="T71" fmla="*/ 72 h 403"/>
                <a:gd name="T72" fmla="*/ 412 w 624"/>
                <a:gd name="T73" fmla="*/ 21 h 403"/>
                <a:gd name="T74" fmla="*/ 312 w 624"/>
                <a:gd name="T75" fmla="*/ 98 h 403"/>
                <a:gd name="T76" fmla="*/ 212 w 624"/>
                <a:gd name="T77" fmla="*/ 21 h 403"/>
                <a:gd name="T78" fmla="*/ 35 w 624"/>
                <a:gd name="T79" fmla="*/ 72 h 403"/>
                <a:gd name="T80" fmla="*/ 20 w 624"/>
                <a:gd name="T81" fmla="*/ 264 h 403"/>
                <a:gd name="T82" fmla="*/ 24 w 624"/>
                <a:gd name="T83" fmla="*/ 26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24" h="403">
                  <a:moveTo>
                    <a:pt x="24" y="263"/>
                  </a:moveTo>
                  <a:cubicBezTo>
                    <a:pt x="117" y="263"/>
                    <a:pt x="117" y="263"/>
                    <a:pt x="117" y="263"/>
                  </a:cubicBezTo>
                  <a:cubicBezTo>
                    <a:pt x="120" y="246"/>
                    <a:pt x="120" y="246"/>
                    <a:pt x="120" y="246"/>
                  </a:cubicBezTo>
                  <a:cubicBezTo>
                    <a:pt x="121" y="243"/>
                    <a:pt x="123" y="241"/>
                    <a:pt x="127" y="240"/>
                  </a:cubicBezTo>
                  <a:cubicBezTo>
                    <a:pt x="130" y="240"/>
                    <a:pt x="133" y="242"/>
                    <a:pt x="134" y="245"/>
                  </a:cubicBezTo>
                  <a:cubicBezTo>
                    <a:pt x="147" y="278"/>
                    <a:pt x="147" y="278"/>
                    <a:pt x="147" y="278"/>
                  </a:cubicBezTo>
                  <a:cubicBezTo>
                    <a:pt x="172" y="151"/>
                    <a:pt x="172" y="151"/>
                    <a:pt x="172" y="151"/>
                  </a:cubicBezTo>
                  <a:cubicBezTo>
                    <a:pt x="172" y="147"/>
                    <a:pt x="176" y="144"/>
                    <a:pt x="179" y="145"/>
                  </a:cubicBezTo>
                  <a:cubicBezTo>
                    <a:pt x="183" y="145"/>
                    <a:pt x="186" y="148"/>
                    <a:pt x="186" y="151"/>
                  </a:cubicBezTo>
                  <a:cubicBezTo>
                    <a:pt x="204" y="324"/>
                    <a:pt x="204" y="324"/>
                    <a:pt x="204" y="324"/>
                  </a:cubicBezTo>
                  <a:cubicBezTo>
                    <a:pt x="230" y="146"/>
                    <a:pt x="230" y="146"/>
                    <a:pt x="230" y="146"/>
                  </a:cubicBezTo>
                  <a:cubicBezTo>
                    <a:pt x="230" y="143"/>
                    <a:pt x="233" y="140"/>
                    <a:pt x="237" y="140"/>
                  </a:cubicBezTo>
                  <a:cubicBezTo>
                    <a:pt x="241" y="140"/>
                    <a:pt x="244" y="142"/>
                    <a:pt x="244" y="146"/>
                  </a:cubicBezTo>
                  <a:cubicBezTo>
                    <a:pt x="265" y="263"/>
                    <a:pt x="265" y="263"/>
                    <a:pt x="265" y="263"/>
                  </a:cubicBezTo>
                  <a:cubicBezTo>
                    <a:pt x="300" y="263"/>
                    <a:pt x="300" y="263"/>
                    <a:pt x="300" y="263"/>
                  </a:cubicBezTo>
                  <a:cubicBezTo>
                    <a:pt x="304" y="263"/>
                    <a:pt x="307" y="266"/>
                    <a:pt x="308" y="269"/>
                  </a:cubicBezTo>
                  <a:cubicBezTo>
                    <a:pt x="308" y="275"/>
                    <a:pt x="308" y="275"/>
                    <a:pt x="308" y="275"/>
                  </a:cubicBezTo>
                  <a:cubicBezTo>
                    <a:pt x="310" y="267"/>
                    <a:pt x="310" y="267"/>
                    <a:pt x="310" y="267"/>
                  </a:cubicBezTo>
                  <a:cubicBezTo>
                    <a:pt x="311" y="264"/>
                    <a:pt x="314" y="262"/>
                    <a:pt x="317" y="261"/>
                  </a:cubicBezTo>
                  <a:cubicBezTo>
                    <a:pt x="321" y="261"/>
                    <a:pt x="324" y="264"/>
                    <a:pt x="325" y="267"/>
                  </a:cubicBezTo>
                  <a:cubicBezTo>
                    <a:pt x="335" y="298"/>
                    <a:pt x="335" y="298"/>
                    <a:pt x="335" y="298"/>
                  </a:cubicBezTo>
                  <a:cubicBezTo>
                    <a:pt x="344" y="265"/>
                    <a:pt x="344" y="265"/>
                    <a:pt x="344" y="265"/>
                  </a:cubicBezTo>
                  <a:cubicBezTo>
                    <a:pt x="345" y="262"/>
                    <a:pt x="349" y="259"/>
                    <a:pt x="352" y="260"/>
                  </a:cubicBezTo>
                  <a:cubicBezTo>
                    <a:pt x="356" y="260"/>
                    <a:pt x="358" y="263"/>
                    <a:pt x="359" y="266"/>
                  </a:cubicBezTo>
                  <a:cubicBezTo>
                    <a:pt x="372" y="403"/>
                    <a:pt x="372" y="403"/>
                    <a:pt x="372" y="403"/>
                  </a:cubicBezTo>
                  <a:cubicBezTo>
                    <a:pt x="413" y="199"/>
                    <a:pt x="413" y="199"/>
                    <a:pt x="413" y="199"/>
                  </a:cubicBezTo>
                  <a:cubicBezTo>
                    <a:pt x="414" y="196"/>
                    <a:pt x="417" y="194"/>
                    <a:pt x="420" y="193"/>
                  </a:cubicBezTo>
                  <a:cubicBezTo>
                    <a:pt x="423" y="193"/>
                    <a:pt x="426" y="195"/>
                    <a:pt x="428" y="198"/>
                  </a:cubicBezTo>
                  <a:cubicBezTo>
                    <a:pt x="446" y="243"/>
                    <a:pt x="446" y="243"/>
                    <a:pt x="446" y="243"/>
                  </a:cubicBezTo>
                  <a:cubicBezTo>
                    <a:pt x="465" y="130"/>
                    <a:pt x="465" y="130"/>
                    <a:pt x="465" y="130"/>
                  </a:cubicBezTo>
                  <a:cubicBezTo>
                    <a:pt x="466" y="126"/>
                    <a:pt x="468" y="124"/>
                    <a:pt x="472" y="124"/>
                  </a:cubicBezTo>
                  <a:cubicBezTo>
                    <a:pt x="475" y="123"/>
                    <a:pt x="479" y="126"/>
                    <a:pt x="479" y="129"/>
                  </a:cubicBezTo>
                  <a:cubicBezTo>
                    <a:pt x="513" y="263"/>
                    <a:pt x="513" y="263"/>
                    <a:pt x="513" y="263"/>
                  </a:cubicBezTo>
                  <a:cubicBezTo>
                    <a:pt x="602" y="263"/>
                    <a:pt x="602" y="263"/>
                    <a:pt x="602" y="263"/>
                  </a:cubicBezTo>
                  <a:cubicBezTo>
                    <a:pt x="603" y="263"/>
                    <a:pt x="604" y="263"/>
                    <a:pt x="604" y="263"/>
                  </a:cubicBezTo>
                  <a:cubicBezTo>
                    <a:pt x="624" y="201"/>
                    <a:pt x="624" y="135"/>
                    <a:pt x="589" y="72"/>
                  </a:cubicBezTo>
                  <a:cubicBezTo>
                    <a:pt x="557" y="14"/>
                    <a:pt x="473" y="0"/>
                    <a:pt x="412" y="21"/>
                  </a:cubicBezTo>
                  <a:cubicBezTo>
                    <a:pt x="350" y="42"/>
                    <a:pt x="312" y="98"/>
                    <a:pt x="312" y="98"/>
                  </a:cubicBezTo>
                  <a:cubicBezTo>
                    <a:pt x="312" y="98"/>
                    <a:pt x="274" y="42"/>
                    <a:pt x="212" y="21"/>
                  </a:cubicBezTo>
                  <a:cubicBezTo>
                    <a:pt x="151" y="0"/>
                    <a:pt x="67" y="14"/>
                    <a:pt x="35" y="72"/>
                  </a:cubicBezTo>
                  <a:cubicBezTo>
                    <a:pt x="0" y="136"/>
                    <a:pt x="0" y="202"/>
                    <a:pt x="20" y="264"/>
                  </a:cubicBezTo>
                  <a:cubicBezTo>
                    <a:pt x="21" y="263"/>
                    <a:pt x="22" y="263"/>
                    <a:pt x="24" y="263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21050" y="3133725"/>
              <a:ext cx="431800" cy="279400"/>
            </a:xfrm>
            <a:custGeom>
              <a:avLst/>
              <a:gdLst>
                <a:gd name="T0" fmla="*/ 483 w 576"/>
                <a:gd name="T1" fmla="*/ 111 h 373"/>
                <a:gd name="T2" fmla="*/ 476 w 576"/>
                <a:gd name="T3" fmla="*/ 105 h 373"/>
                <a:gd name="T4" fmla="*/ 450 w 576"/>
                <a:gd name="T5" fmla="*/ 0 h 373"/>
                <a:gd name="T6" fmla="*/ 432 w 576"/>
                <a:gd name="T7" fmla="*/ 104 h 373"/>
                <a:gd name="T8" fmla="*/ 426 w 576"/>
                <a:gd name="T9" fmla="*/ 110 h 373"/>
                <a:gd name="T10" fmla="*/ 418 w 576"/>
                <a:gd name="T11" fmla="*/ 106 h 373"/>
                <a:gd name="T12" fmla="*/ 399 w 576"/>
                <a:gd name="T13" fmla="*/ 59 h 373"/>
                <a:gd name="T14" fmla="*/ 353 w 576"/>
                <a:gd name="T15" fmla="*/ 286 h 373"/>
                <a:gd name="T16" fmla="*/ 346 w 576"/>
                <a:gd name="T17" fmla="*/ 292 h 373"/>
                <a:gd name="T18" fmla="*/ 345 w 576"/>
                <a:gd name="T19" fmla="*/ 292 h 373"/>
                <a:gd name="T20" fmla="*/ 338 w 576"/>
                <a:gd name="T21" fmla="*/ 286 h 373"/>
                <a:gd name="T22" fmla="*/ 324 w 576"/>
                <a:gd name="T23" fmla="*/ 138 h 373"/>
                <a:gd name="T24" fmla="*/ 318 w 576"/>
                <a:gd name="T25" fmla="*/ 159 h 373"/>
                <a:gd name="T26" fmla="*/ 311 w 576"/>
                <a:gd name="T27" fmla="*/ 164 h 373"/>
                <a:gd name="T28" fmla="*/ 311 w 576"/>
                <a:gd name="T29" fmla="*/ 164 h 373"/>
                <a:gd name="T30" fmla="*/ 304 w 576"/>
                <a:gd name="T31" fmla="*/ 159 h 373"/>
                <a:gd name="T32" fmla="*/ 294 w 576"/>
                <a:gd name="T33" fmla="*/ 128 h 373"/>
                <a:gd name="T34" fmla="*/ 289 w 576"/>
                <a:gd name="T35" fmla="*/ 148 h 373"/>
                <a:gd name="T36" fmla="*/ 281 w 576"/>
                <a:gd name="T37" fmla="*/ 153 h 373"/>
                <a:gd name="T38" fmla="*/ 275 w 576"/>
                <a:gd name="T39" fmla="*/ 147 h 373"/>
                <a:gd name="T40" fmla="*/ 270 w 576"/>
                <a:gd name="T41" fmla="*/ 111 h 373"/>
                <a:gd name="T42" fmla="*/ 235 w 576"/>
                <a:gd name="T43" fmla="*/ 111 h 373"/>
                <a:gd name="T44" fmla="*/ 227 w 576"/>
                <a:gd name="T45" fmla="*/ 105 h 373"/>
                <a:gd name="T46" fmla="*/ 214 w 576"/>
                <a:gd name="T47" fmla="*/ 26 h 373"/>
                <a:gd name="T48" fmla="*/ 185 w 576"/>
                <a:gd name="T49" fmla="*/ 218 h 373"/>
                <a:gd name="T50" fmla="*/ 178 w 576"/>
                <a:gd name="T51" fmla="*/ 224 h 373"/>
                <a:gd name="T52" fmla="*/ 171 w 576"/>
                <a:gd name="T53" fmla="*/ 218 h 373"/>
                <a:gd name="T54" fmla="*/ 153 w 576"/>
                <a:gd name="T55" fmla="*/ 36 h 373"/>
                <a:gd name="T56" fmla="*/ 133 w 576"/>
                <a:gd name="T57" fmla="*/ 139 h 373"/>
                <a:gd name="T58" fmla="*/ 126 w 576"/>
                <a:gd name="T59" fmla="*/ 145 h 373"/>
                <a:gd name="T60" fmla="*/ 119 w 576"/>
                <a:gd name="T61" fmla="*/ 140 h 373"/>
                <a:gd name="T62" fmla="*/ 106 w 576"/>
                <a:gd name="T63" fmla="*/ 107 h 373"/>
                <a:gd name="T64" fmla="*/ 100 w 576"/>
                <a:gd name="T65" fmla="*/ 111 h 373"/>
                <a:gd name="T66" fmla="*/ 0 w 576"/>
                <a:gd name="T67" fmla="*/ 111 h 373"/>
                <a:gd name="T68" fmla="*/ 77 w 576"/>
                <a:gd name="T69" fmla="*/ 241 h 373"/>
                <a:gd name="T70" fmla="*/ 288 w 576"/>
                <a:gd name="T71" fmla="*/ 373 h 373"/>
                <a:gd name="T72" fmla="*/ 499 w 576"/>
                <a:gd name="T73" fmla="*/ 241 h 373"/>
                <a:gd name="T74" fmla="*/ 576 w 576"/>
                <a:gd name="T75" fmla="*/ 111 h 373"/>
                <a:gd name="T76" fmla="*/ 483 w 576"/>
                <a:gd name="T77" fmla="*/ 111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76" h="373">
                  <a:moveTo>
                    <a:pt x="483" y="111"/>
                  </a:moveTo>
                  <a:cubicBezTo>
                    <a:pt x="480" y="111"/>
                    <a:pt x="477" y="108"/>
                    <a:pt x="476" y="105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2" y="104"/>
                    <a:pt x="432" y="104"/>
                    <a:pt x="432" y="104"/>
                  </a:cubicBezTo>
                  <a:cubicBezTo>
                    <a:pt x="432" y="108"/>
                    <a:pt x="429" y="110"/>
                    <a:pt x="426" y="110"/>
                  </a:cubicBezTo>
                  <a:cubicBezTo>
                    <a:pt x="422" y="111"/>
                    <a:pt x="419" y="109"/>
                    <a:pt x="418" y="106"/>
                  </a:cubicBezTo>
                  <a:cubicBezTo>
                    <a:pt x="399" y="59"/>
                    <a:pt x="399" y="59"/>
                    <a:pt x="399" y="59"/>
                  </a:cubicBezTo>
                  <a:cubicBezTo>
                    <a:pt x="353" y="286"/>
                    <a:pt x="353" y="286"/>
                    <a:pt x="353" y="286"/>
                  </a:cubicBezTo>
                  <a:cubicBezTo>
                    <a:pt x="352" y="290"/>
                    <a:pt x="349" y="292"/>
                    <a:pt x="346" y="292"/>
                  </a:cubicBezTo>
                  <a:cubicBezTo>
                    <a:pt x="346" y="292"/>
                    <a:pt x="346" y="292"/>
                    <a:pt x="345" y="292"/>
                  </a:cubicBezTo>
                  <a:cubicBezTo>
                    <a:pt x="342" y="292"/>
                    <a:pt x="339" y="289"/>
                    <a:pt x="338" y="286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18" y="159"/>
                    <a:pt x="318" y="159"/>
                    <a:pt x="318" y="159"/>
                  </a:cubicBezTo>
                  <a:cubicBezTo>
                    <a:pt x="317" y="162"/>
                    <a:pt x="314" y="164"/>
                    <a:pt x="311" y="164"/>
                  </a:cubicBezTo>
                  <a:cubicBezTo>
                    <a:pt x="311" y="164"/>
                    <a:pt x="311" y="164"/>
                    <a:pt x="311" y="164"/>
                  </a:cubicBezTo>
                  <a:cubicBezTo>
                    <a:pt x="308" y="164"/>
                    <a:pt x="305" y="162"/>
                    <a:pt x="304" y="159"/>
                  </a:cubicBezTo>
                  <a:cubicBezTo>
                    <a:pt x="294" y="128"/>
                    <a:pt x="294" y="128"/>
                    <a:pt x="294" y="128"/>
                  </a:cubicBezTo>
                  <a:cubicBezTo>
                    <a:pt x="289" y="148"/>
                    <a:pt x="289" y="148"/>
                    <a:pt x="289" y="148"/>
                  </a:cubicBezTo>
                  <a:cubicBezTo>
                    <a:pt x="288" y="151"/>
                    <a:pt x="285" y="153"/>
                    <a:pt x="281" y="153"/>
                  </a:cubicBezTo>
                  <a:cubicBezTo>
                    <a:pt x="278" y="153"/>
                    <a:pt x="275" y="150"/>
                    <a:pt x="275" y="147"/>
                  </a:cubicBezTo>
                  <a:cubicBezTo>
                    <a:pt x="270" y="111"/>
                    <a:pt x="270" y="111"/>
                    <a:pt x="270" y="111"/>
                  </a:cubicBezTo>
                  <a:cubicBezTo>
                    <a:pt x="235" y="111"/>
                    <a:pt x="235" y="111"/>
                    <a:pt x="235" y="111"/>
                  </a:cubicBezTo>
                  <a:cubicBezTo>
                    <a:pt x="231" y="111"/>
                    <a:pt x="228" y="108"/>
                    <a:pt x="227" y="105"/>
                  </a:cubicBezTo>
                  <a:cubicBezTo>
                    <a:pt x="214" y="26"/>
                    <a:pt x="214" y="26"/>
                    <a:pt x="214" y="26"/>
                  </a:cubicBezTo>
                  <a:cubicBezTo>
                    <a:pt x="185" y="218"/>
                    <a:pt x="185" y="218"/>
                    <a:pt x="185" y="218"/>
                  </a:cubicBezTo>
                  <a:cubicBezTo>
                    <a:pt x="185" y="222"/>
                    <a:pt x="182" y="225"/>
                    <a:pt x="178" y="224"/>
                  </a:cubicBezTo>
                  <a:cubicBezTo>
                    <a:pt x="174" y="224"/>
                    <a:pt x="171" y="222"/>
                    <a:pt x="171" y="218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2" y="142"/>
                    <a:pt x="129" y="144"/>
                    <a:pt x="126" y="145"/>
                  </a:cubicBezTo>
                  <a:cubicBezTo>
                    <a:pt x="123" y="145"/>
                    <a:pt x="120" y="143"/>
                    <a:pt x="119" y="140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105" y="109"/>
                    <a:pt x="102" y="111"/>
                    <a:pt x="100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17" y="157"/>
                    <a:pt x="45" y="201"/>
                    <a:pt x="77" y="241"/>
                  </a:cubicBezTo>
                  <a:cubicBezTo>
                    <a:pt x="156" y="337"/>
                    <a:pt x="288" y="373"/>
                    <a:pt x="288" y="373"/>
                  </a:cubicBezTo>
                  <a:cubicBezTo>
                    <a:pt x="288" y="373"/>
                    <a:pt x="420" y="337"/>
                    <a:pt x="499" y="241"/>
                  </a:cubicBezTo>
                  <a:cubicBezTo>
                    <a:pt x="531" y="201"/>
                    <a:pt x="559" y="157"/>
                    <a:pt x="576" y="111"/>
                  </a:cubicBezTo>
                  <a:lnTo>
                    <a:pt x="483" y="111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35" name="Shape 460出自【趣你的PPT】(微信:qunideppt)：最优质的PPT资源库"/>
          <p:cNvGrpSpPr/>
          <p:nvPr/>
        </p:nvGrpSpPr>
        <p:grpSpPr>
          <a:xfrm>
            <a:off x="1917316" y="3134818"/>
            <a:ext cx="628649" cy="567265"/>
            <a:chOff x="1430337" y="1709738"/>
            <a:chExt cx="471487" cy="425449"/>
          </a:xfrm>
        </p:grpSpPr>
        <p:sp>
          <p:nvSpPr>
            <p:cNvPr id="36" name="出自【趣你的PPT】(微信:qunideppt)：最优质的PPT资源库"/>
            <p:cNvSpPr/>
            <p:nvPr/>
          </p:nvSpPr>
          <p:spPr>
            <a:xfrm>
              <a:off x="1430337" y="1709738"/>
              <a:ext cx="471487" cy="4254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5668" y="89716"/>
                  </a:moveTo>
                  <a:cubicBezTo>
                    <a:pt x="74649" y="11320"/>
                    <a:pt x="74649" y="11320"/>
                    <a:pt x="74649" y="11320"/>
                  </a:cubicBezTo>
                  <a:cubicBezTo>
                    <a:pt x="70828" y="3962"/>
                    <a:pt x="65732" y="0"/>
                    <a:pt x="60127" y="0"/>
                  </a:cubicBezTo>
                  <a:cubicBezTo>
                    <a:pt x="54267" y="0"/>
                    <a:pt x="49171" y="3962"/>
                    <a:pt x="45350" y="11320"/>
                  </a:cubicBezTo>
                  <a:cubicBezTo>
                    <a:pt x="4331" y="89716"/>
                    <a:pt x="4331" y="89716"/>
                    <a:pt x="4331" y="89716"/>
                  </a:cubicBezTo>
                  <a:cubicBezTo>
                    <a:pt x="509" y="97075"/>
                    <a:pt x="0" y="104716"/>
                    <a:pt x="3312" y="110943"/>
                  </a:cubicBezTo>
                  <a:cubicBezTo>
                    <a:pt x="6114" y="116886"/>
                    <a:pt x="12229" y="120000"/>
                    <a:pt x="19363" y="120000"/>
                  </a:cubicBezTo>
                  <a:cubicBezTo>
                    <a:pt x="100636" y="120000"/>
                    <a:pt x="100636" y="120000"/>
                    <a:pt x="100636" y="120000"/>
                  </a:cubicBezTo>
                  <a:cubicBezTo>
                    <a:pt x="100636" y="120000"/>
                    <a:pt x="100636" y="120000"/>
                    <a:pt x="100636" y="120000"/>
                  </a:cubicBezTo>
                  <a:cubicBezTo>
                    <a:pt x="108025" y="120000"/>
                    <a:pt x="113885" y="116886"/>
                    <a:pt x="116942" y="110943"/>
                  </a:cubicBezTo>
                  <a:cubicBezTo>
                    <a:pt x="120000" y="105000"/>
                    <a:pt x="119490" y="97075"/>
                    <a:pt x="115668" y="89716"/>
                  </a:cubicBezTo>
                  <a:close/>
                  <a:moveTo>
                    <a:pt x="112611" y="108396"/>
                  </a:moveTo>
                  <a:cubicBezTo>
                    <a:pt x="110573" y="112358"/>
                    <a:pt x="106242" y="114905"/>
                    <a:pt x="100636" y="114905"/>
                  </a:cubicBezTo>
                  <a:cubicBezTo>
                    <a:pt x="19363" y="114905"/>
                    <a:pt x="19363" y="114905"/>
                    <a:pt x="19363" y="114905"/>
                  </a:cubicBezTo>
                  <a:cubicBezTo>
                    <a:pt x="13757" y="114905"/>
                    <a:pt x="9426" y="112358"/>
                    <a:pt x="7388" y="108396"/>
                  </a:cubicBezTo>
                  <a:cubicBezTo>
                    <a:pt x="5095" y="103867"/>
                    <a:pt x="5350" y="97924"/>
                    <a:pt x="8407" y="92264"/>
                  </a:cubicBezTo>
                  <a:cubicBezTo>
                    <a:pt x="49426" y="13867"/>
                    <a:pt x="49426" y="13867"/>
                    <a:pt x="49426" y="13867"/>
                  </a:cubicBezTo>
                  <a:cubicBezTo>
                    <a:pt x="52229" y="8207"/>
                    <a:pt x="56050" y="5094"/>
                    <a:pt x="60127" y="5094"/>
                  </a:cubicBezTo>
                  <a:cubicBezTo>
                    <a:pt x="63949" y="5094"/>
                    <a:pt x="67770" y="8207"/>
                    <a:pt x="70573" y="13867"/>
                  </a:cubicBezTo>
                  <a:cubicBezTo>
                    <a:pt x="111592" y="92264"/>
                    <a:pt x="111592" y="92264"/>
                    <a:pt x="111592" y="92264"/>
                  </a:cubicBezTo>
                  <a:cubicBezTo>
                    <a:pt x="114649" y="98207"/>
                    <a:pt x="114904" y="103867"/>
                    <a:pt x="112611" y="108396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1657350" y="1827213"/>
              <a:ext cx="19049" cy="1508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3157" y="120000"/>
                  </a:moveTo>
                  <a:cubicBezTo>
                    <a:pt x="94736" y="120000"/>
                    <a:pt x="120000" y="116800"/>
                    <a:pt x="120000" y="112800"/>
                  </a:cubicBezTo>
                  <a:cubicBezTo>
                    <a:pt x="120000" y="8000"/>
                    <a:pt x="120000" y="8000"/>
                    <a:pt x="120000" y="8000"/>
                  </a:cubicBezTo>
                  <a:cubicBezTo>
                    <a:pt x="120000" y="4000"/>
                    <a:pt x="94736" y="0"/>
                    <a:pt x="63157" y="0"/>
                  </a:cubicBezTo>
                  <a:cubicBezTo>
                    <a:pt x="25263" y="0"/>
                    <a:pt x="0" y="4000"/>
                    <a:pt x="0" y="8000"/>
                  </a:cubicBezTo>
                  <a:cubicBezTo>
                    <a:pt x="0" y="112800"/>
                    <a:pt x="0" y="112800"/>
                    <a:pt x="0" y="112800"/>
                  </a:cubicBezTo>
                  <a:cubicBezTo>
                    <a:pt x="0" y="116800"/>
                    <a:pt x="25263" y="120000"/>
                    <a:pt x="63157" y="12000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1636712" y="2005013"/>
              <a:ext cx="58738" cy="5715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0"/>
                  </a:moveTo>
                  <a:cubicBezTo>
                    <a:pt x="26896" y="0"/>
                    <a:pt x="0" y="26896"/>
                    <a:pt x="0" y="60000"/>
                  </a:cubicBezTo>
                  <a:cubicBezTo>
                    <a:pt x="0" y="93103"/>
                    <a:pt x="26896" y="120000"/>
                    <a:pt x="60000" y="120000"/>
                  </a:cubicBezTo>
                  <a:cubicBezTo>
                    <a:pt x="93103" y="120000"/>
                    <a:pt x="120000" y="93103"/>
                    <a:pt x="120000" y="60000"/>
                  </a:cubicBezTo>
                  <a:cubicBezTo>
                    <a:pt x="120000" y="26896"/>
                    <a:pt x="93103" y="0"/>
                    <a:pt x="60000" y="0"/>
                  </a:cubicBezTo>
                  <a:close/>
                  <a:moveTo>
                    <a:pt x="60000" y="82758"/>
                  </a:moveTo>
                  <a:cubicBezTo>
                    <a:pt x="47586" y="82758"/>
                    <a:pt x="37241" y="72413"/>
                    <a:pt x="37241" y="60000"/>
                  </a:cubicBezTo>
                  <a:cubicBezTo>
                    <a:pt x="37241" y="49655"/>
                    <a:pt x="47586" y="39310"/>
                    <a:pt x="60000" y="39310"/>
                  </a:cubicBezTo>
                  <a:cubicBezTo>
                    <a:pt x="70344" y="39310"/>
                    <a:pt x="80689" y="49655"/>
                    <a:pt x="80689" y="60000"/>
                  </a:cubicBezTo>
                  <a:cubicBezTo>
                    <a:pt x="80689" y="72413"/>
                    <a:pt x="70344" y="82758"/>
                    <a:pt x="60000" y="82758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roup 238出自【趣你的PPT】(微信:qunideppt)：最优质的PPT资源库"/>
          <p:cNvGrpSpPr/>
          <p:nvPr/>
        </p:nvGrpSpPr>
        <p:grpSpPr>
          <a:xfrm>
            <a:off x="2028564" y="5866346"/>
            <a:ext cx="406153" cy="445002"/>
            <a:chOff x="1693862" y="4675188"/>
            <a:chExt cx="365125" cy="400050"/>
          </a:xfrm>
          <a:solidFill>
            <a:schemeClr val="tx1"/>
          </a:solidFill>
        </p:grpSpPr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11337" y="4675188"/>
              <a:ext cx="130175" cy="130175"/>
            </a:xfrm>
            <a:custGeom>
              <a:avLst/>
              <a:gdLst>
                <a:gd name="T0" fmla="*/ 92 w 174"/>
                <a:gd name="T1" fmla="*/ 171 h 173"/>
                <a:gd name="T2" fmla="*/ 171 w 174"/>
                <a:gd name="T3" fmla="*/ 82 h 173"/>
                <a:gd name="T4" fmla="*/ 82 w 174"/>
                <a:gd name="T5" fmla="*/ 3 h 173"/>
                <a:gd name="T6" fmla="*/ 3 w 174"/>
                <a:gd name="T7" fmla="*/ 92 h 173"/>
                <a:gd name="T8" fmla="*/ 92 w 174"/>
                <a:gd name="T9" fmla="*/ 171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73">
                  <a:moveTo>
                    <a:pt x="92" y="171"/>
                  </a:moveTo>
                  <a:cubicBezTo>
                    <a:pt x="138" y="168"/>
                    <a:pt x="174" y="128"/>
                    <a:pt x="171" y="82"/>
                  </a:cubicBezTo>
                  <a:cubicBezTo>
                    <a:pt x="168" y="36"/>
                    <a:pt x="128" y="0"/>
                    <a:pt x="82" y="3"/>
                  </a:cubicBezTo>
                  <a:cubicBezTo>
                    <a:pt x="36" y="6"/>
                    <a:pt x="0" y="46"/>
                    <a:pt x="3" y="92"/>
                  </a:cubicBezTo>
                  <a:cubicBezTo>
                    <a:pt x="6" y="138"/>
                    <a:pt x="46" y="173"/>
                    <a:pt x="92" y="17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3862" y="4826000"/>
              <a:ext cx="365125" cy="249238"/>
            </a:xfrm>
            <a:custGeom>
              <a:avLst/>
              <a:gdLst>
                <a:gd name="T0" fmla="*/ 457 w 486"/>
                <a:gd name="T1" fmla="*/ 129 h 331"/>
                <a:gd name="T2" fmla="*/ 254 w 486"/>
                <a:gd name="T3" fmla="*/ 0 h 331"/>
                <a:gd name="T4" fmla="*/ 254 w 486"/>
                <a:gd name="T5" fmla="*/ 106 h 331"/>
                <a:gd name="T6" fmla="*/ 254 w 486"/>
                <a:gd name="T7" fmla="*/ 107 h 331"/>
                <a:gd name="T8" fmla="*/ 257 w 486"/>
                <a:gd name="T9" fmla="*/ 108 h 331"/>
                <a:gd name="T10" fmla="*/ 263 w 486"/>
                <a:gd name="T11" fmla="*/ 110 h 331"/>
                <a:gd name="T12" fmla="*/ 276 w 486"/>
                <a:gd name="T13" fmla="*/ 66 h 331"/>
                <a:gd name="T14" fmla="*/ 346 w 486"/>
                <a:gd name="T15" fmla="*/ 234 h 331"/>
                <a:gd name="T16" fmla="*/ 279 w 486"/>
                <a:gd name="T17" fmla="*/ 212 h 331"/>
                <a:gd name="T18" fmla="*/ 267 w 486"/>
                <a:gd name="T19" fmla="*/ 185 h 331"/>
                <a:gd name="T20" fmla="*/ 264 w 486"/>
                <a:gd name="T21" fmla="*/ 137 h 331"/>
                <a:gd name="T22" fmla="*/ 262 w 486"/>
                <a:gd name="T23" fmla="*/ 136 h 331"/>
                <a:gd name="T24" fmla="*/ 222 w 486"/>
                <a:gd name="T25" fmla="*/ 136 h 331"/>
                <a:gd name="T26" fmla="*/ 219 w 486"/>
                <a:gd name="T27" fmla="*/ 185 h 331"/>
                <a:gd name="T28" fmla="*/ 207 w 486"/>
                <a:gd name="T29" fmla="*/ 212 h 331"/>
                <a:gd name="T30" fmla="*/ 140 w 486"/>
                <a:gd name="T31" fmla="*/ 234 h 331"/>
                <a:gd name="T32" fmla="*/ 210 w 486"/>
                <a:gd name="T33" fmla="*/ 66 h 331"/>
                <a:gd name="T34" fmla="*/ 223 w 486"/>
                <a:gd name="T35" fmla="*/ 110 h 331"/>
                <a:gd name="T36" fmla="*/ 229 w 486"/>
                <a:gd name="T37" fmla="*/ 108 h 331"/>
                <a:gd name="T38" fmla="*/ 231 w 486"/>
                <a:gd name="T39" fmla="*/ 107 h 331"/>
                <a:gd name="T40" fmla="*/ 231 w 486"/>
                <a:gd name="T41" fmla="*/ 106 h 331"/>
                <a:gd name="T42" fmla="*/ 231 w 486"/>
                <a:gd name="T43" fmla="*/ 104 h 331"/>
                <a:gd name="T44" fmla="*/ 231 w 486"/>
                <a:gd name="T45" fmla="*/ 0 h 331"/>
                <a:gd name="T46" fmla="*/ 29 w 486"/>
                <a:gd name="T47" fmla="*/ 129 h 331"/>
                <a:gd name="T48" fmla="*/ 0 w 486"/>
                <a:gd name="T49" fmla="*/ 331 h 331"/>
                <a:gd name="T50" fmla="*/ 69 w 486"/>
                <a:gd name="T51" fmla="*/ 331 h 331"/>
                <a:gd name="T52" fmla="*/ 100 w 486"/>
                <a:gd name="T53" fmla="*/ 159 h 331"/>
                <a:gd name="T54" fmla="*/ 110 w 486"/>
                <a:gd name="T55" fmla="*/ 151 h 331"/>
                <a:gd name="T56" fmla="*/ 117 w 486"/>
                <a:gd name="T57" fmla="*/ 160 h 331"/>
                <a:gd name="T58" fmla="*/ 109 w 486"/>
                <a:gd name="T59" fmla="*/ 331 h 331"/>
                <a:gd name="T60" fmla="*/ 218 w 486"/>
                <a:gd name="T61" fmla="*/ 331 h 331"/>
                <a:gd name="T62" fmla="*/ 242 w 486"/>
                <a:gd name="T63" fmla="*/ 331 h 331"/>
                <a:gd name="T64" fmla="*/ 377 w 486"/>
                <a:gd name="T65" fmla="*/ 331 h 331"/>
                <a:gd name="T66" fmla="*/ 369 w 486"/>
                <a:gd name="T67" fmla="*/ 160 h 331"/>
                <a:gd name="T68" fmla="*/ 376 w 486"/>
                <a:gd name="T69" fmla="*/ 151 h 331"/>
                <a:gd name="T70" fmla="*/ 386 w 486"/>
                <a:gd name="T71" fmla="*/ 159 h 331"/>
                <a:gd name="T72" fmla="*/ 417 w 486"/>
                <a:gd name="T73" fmla="*/ 331 h 331"/>
                <a:gd name="T74" fmla="*/ 486 w 486"/>
                <a:gd name="T75" fmla="*/ 331 h 331"/>
                <a:gd name="T76" fmla="*/ 457 w 486"/>
                <a:gd name="T77" fmla="*/ 129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86" h="331">
                  <a:moveTo>
                    <a:pt x="457" y="129"/>
                  </a:moveTo>
                  <a:cubicBezTo>
                    <a:pt x="432" y="23"/>
                    <a:pt x="349" y="1"/>
                    <a:pt x="254" y="0"/>
                  </a:cubicBezTo>
                  <a:cubicBezTo>
                    <a:pt x="254" y="106"/>
                    <a:pt x="254" y="106"/>
                    <a:pt x="254" y="106"/>
                  </a:cubicBezTo>
                  <a:cubicBezTo>
                    <a:pt x="254" y="106"/>
                    <a:pt x="254" y="107"/>
                    <a:pt x="254" y="107"/>
                  </a:cubicBezTo>
                  <a:cubicBezTo>
                    <a:pt x="255" y="108"/>
                    <a:pt x="256" y="108"/>
                    <a:pt x="257" y="108"/>
                  </a:cubicBezTo>
                  <a:cubicBezTo>
                    <a:pt x="259" y="109"/>
                    <a:pt x="261" y="109"/>
                    <a:pt x="263" y="110"/>
                  </a:cubicBezTo>
                  <a:cubicBezTo>
                    <a:pt x="264" y="86"/>
                    <a:pt x="267" y="67"/>
                    <a:pt x="276" y="66"/>
                  </a:cubicBezTo>
                  <a:cubicBezTo>
                    <a:pt x="342" y="62"/>
                    <a:pt x="372" y="222"/>
                    <a:pt x="346" y="234"/>
                  </a:cubicBezTo>
                  <a:cubicBezTo>
                    <a:pt x="326" y="243"/>
                    <a:pt x="297" y="226"/>
                    <a:pt x="279" y="212"/>
                  </a:cubicBezTo>
                  <a:cubicBezTo>
                    <a:pt x="269" y="205"/>
                    <a:pt x="268" y="195"/>
                    <a:pt x="267" y="185"/>
                  </a:cubicBezTo>
                  <a:cubicBezTo>
                    <a:pt x="266" y="173"/>
                    <a:pt x="264" y="155"/>
                    <a:pt x="264" y="137"/>
                  </a:cubicBezTo>
                  <a:cubicBezTo>
                    <a:pt x="263" y="137"/>
                    <a:pt x="263" y="136"/>
                    <a:pt x="262" y="136"/>
                  </a:cubicBezTo>
                  <a:cubicBezTo>
                    <a:pt x="249" y="131"/>
                    <a:pt x="235" y="131"/>
                    <a:pt x="222" y="136"/>
                  </a:cubicBezTo>
                  <a:cubicBezTo>
                    <a:pt x="222" y="154"/>
                    <a:pt x="220" y="173"/>
                    <a:pt x="219" y="185"/>
                  </a:cubicBezTo>
                  <a:cubicBezTo>
                    <a:pt x="218" y="195"/>
                    <a:pt x="217" y="205"/>
                    <a:pt x="207" y="212"/>
                  </a:cubicBezTo>
                  <a:cubicBezTo>
                    <a:pt x="189" y="226"/>
                    <a:pt x="160" y="243"/>
                    <a:pt x="140" y="234"/>
                  </a:cubicBezTo>
                  <a:cubicBezTo>
                    <a:pt x="114" y="222"/>
                    <a:pt x="144" y="62"/>
                    <a:pt x="210" y="66"/>
                  </a:cubicBezTo>
                  <a:cubicBezTo>
                    <a:pt x="219" y="67"/>
                    <a:pt x="222" y="86"/>
                    <a:pt x="223" y="110"/>
                  </a:cubicBezTo>
                  <a:cubicBezTo>
                    <a:pt x="225" y="109"/>
                    <a:pt x="227" y="108"/>
                    <a:pt x="229" y="108"/>
                  </a:cubicBezTo>
                  <a:cubicBezTo>
                    <a:pt x="230" y="108"/>
                    <a:pt x="231" y="108"/>
                    <a:pt x="231" y="107"/>
                  </a:cubicBezTo>
                  <a:cubicBezTo>
                    <a:pt x="231" y="107"/>
                    <a:pt x="231" y="106"/>
                    <a:pt x="231" y="106"/>
                  </a:cubicBezTo>
                  <a:cubicBezTo>
                    <a:pt x="231" y="104"/>
                    <a:pt x="231" y="104"/>
                    <a:pt x="231" y="104"/>
                  </a:cubicBezTo>
                  <a:cubicBezTo>
                    <a:pt x="231" y="0"/>
                    <a:pt x="231" y="0"/>
                    <a:pt x="231" y="0"/>
                  </a:cubicBezTo>
                  <a:cubicBezTo>
                    <a:pt x="136" y="1"/>
                    <a:pt x="54" y="23"/>
                    <a:pt x="29" y="129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69" y="331"/>
                    <a:pt x="69" y="331"/>
                    <a:pt x="69" y="331"/>
                  </a:cubicBezTo>
                  <a:cubicBezTo>
                    <a:pt x="100" y="159"/>
                    <a:pt x="100" y="159"/>
                    <a:pt x="100" y="159"/>
                  </a:cubicBezTo>
                  <a:cubicBezTo>
                    <a:pt x="102" y="154"/>
                    <a:pt x="105" y="151"/>
                    <a:pt x="110" y="151"/>
                  </a:cubicBezTo>
                  <a:cubicBezTo>
                    <a:pt x="114" y="152"/>
                    <a:pt x="118" y="154"/>
                    <a:pt x="117" y="160"/>
                  </a:cubicBezTo>
                  <a:cubicBezTo>
                    <a:pt x="109" y="331"/>
                    <a:pt x="109" y="331"/>
                    <a:pt x="109" y="331"/>
                  </a:cubicBezTo>
                  <a:cubicBezTo>
                    <a:pt x="218" y="331"/>
                    <a:pt x="218" y="331"/>
                    <a:pt x="218" y="331"/>
                  </a:cubicBezTo>
                  <a:cubicBezTo>
                    <a:pt x="242" y="331"/>
                    <a:pt x="242" y="331"/>
                    <a:pt x="242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8" y="154"/>
                    <a:pt x="372" y="152"/>
                    <a:pt x="376" y="151"/>
                  </a:cubicBezTo>
                  <a:cubicBezTo>
                    <a:pt x="381" y="151"/>
                    <a:pt x="384" y="154"/>
                    <a:pt x="386" y="159"/>
                  </a:cubicBezTo>
                  <a:cubicBezTo>
                    <a:pt x="417" y="331"/>
                    <a:pt x="417" y="331"/>
                    <a:pt x="417" y="331"/>
                  </a:cubicBezTo>
                  <a:cubicBezTo>
                    <a:pt x="486" y="331"/>
                    <a:pt x="486" y="331"/>
                    <a:pt x="486" y="331"/>
                  </a:cubicBezTo>
                  <a:lnTo>
                    <a:pt x="457" y="129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30" name="出自【趣你的PPT】(微信:qunideppt)：最优质的PPT资源库"/>
          <p:cNvSpPr/>
          <p:nvPr/>
        </p:nvSpPr>
        <p:spPr>
          <a:xfrm>
            <a:off x="841505" y="2220237"/>
            <a:ext cx="567265" cy="56726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6" name="Group 174出自【趣你的PPT】(微信:qunideppt)：最优质的PPT资源库"/>
          <p:cNvGrpSpPr/>
          <p:nvPr/>
        </p:nvGrpSpPr>
        <p:grpSpPr>
          <a:xfrm>
            <a:off x="875265" y="4995529"/>
            <a:ext cx="499745" cy="305498"/>
            <a:chOff x="-7938" y="3078163"/>
            <a:chExt cx="449263" cy="274638"/>
          </a:xfrm>
          <a:solidFill>
            <a:schemeClr val="tx1"/>
          </a:solidFill>
        </p:grpSpPr>
        <p:sp>
          <p:nvSpPr>
            <p:cNvPr id="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-7938" y="3078163"/>
              <a:ext cx="449263" cy="274638"/>
            </a:xfrm>
            <a:custGeom>
              <a:avLst/>
              <a:gdLst>
                <a:gd name="T0" fmla="*/ 299 w 598"/>
                <a:gd name="T1" fmla="*/ 0 h 364"/>
                <a:gd name="T2" fmla="*/ 0 w 598"/>
                <a:gd name="T3" fmla="*/ 182 h 364"/>
                <a:gd name="T4" fmla="*/ 299 w 598"/>
                <a:gd name="T5" fmla="*/ 364 h 364"/>
                <a:gd name="T6" fmla="*/ 598 w 598"/>
                <a:gd name="T7" fmla="*/ 182 h 364"/>
                <a:gd name="T8" fmla="*/ 299 w 598"/>
                <a:gd name="T9" fmla="*/ 0 h 364"/>
                <a:gd name="T10" fmla="*/ 299 w 598"/>
                <a:gd name="T11" fmla="*/ 316 h 364"/>
                <a:gd name="T12" fmla="*/ 166 w 598"/>
                <a:gd name="T13" fmla="*/ 182 h 364"/>
                <a:gd name="T14" fmla="*/ 299 w 598"/>
                <a:gd name="T15" fmla="*/ 48 h 364"/>
                <a:gd name="T16" fmla="*/ 432 w 598"/>
                <a:gd name="T17" fmla="*/ 182 h 364"/>
                <a:gd name="T18" fmla="*/ 299 w 598"/>
                <a:gd name="T19" fmla="*/ 316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8" h="364">
                  <a:moveTo>
                    <a:pt x="299" y="0"/>
                  </a:moveTo>
                  <a:cubicBezTo>
                    <a:pt x="106" y="0"/>
                    <a:pt x="0" y="182"/>
                    <a:pt x="0" y="182"/>
                  </a:cubicBezTo>
                  <a:cubicBezTo>
                    <a:pt x="0" y="182"/>
                    <a:pt x="106" y="364"/>
                    <a:pt x="299" y="364"/>
                  </a:cubicBezTo>
                  <a:cubicBezTo>
                    <a:pt x="492" y="364"/>
                    <a:pt x="598" y="182"/>
                    <a:pt x="598" y="182"/>
                  </a:cubicBezTo>
                  <a:cubicBezTo>
                    <a:pt x="598" y="182"/>
                    <a:pt x="492" y="0"/>
                    <a:pt x="299" y="0"/>
                  </a:cubicBezTo>
                  <a:close/>
                  <a:moveTo>
                    <a:pt x="299" y="316"/>
                  </a:moveTo>
                  <a:cubicBezTo>
                    <a:pt x="226" y="315"/>
                    <a:pt x="166" y="256"/>
                    <a:pt x="166" y="182"/>
                  </a:cubicBezTo>
                  <a:cubicBezTo>
                    <a:pt x="166" y="109"/>
                    <a:pt x="226" y="49"/>
                    <a:pt x="299" y="48"/>
                  </a:cubicBezTo>
                  <a:cubicBezTo>
                    <a:pt x="372" y="49"/>
                    <a:pt x="432" y="109"/>
                    <a:pt x="432" y="182"/>
                  </a:cubicBezTo>
                  <a:cubicBezTo>
                    <a:pt x="432" y="256"/>
                    <a:pt x="372" y="315"/>
                    <a:pt x="299" y="316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7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3512" y="3162300"/>
              <a:ext cx="106363" cy="106363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89" name="Group 187出自【趣你的PPT】(微信:qunideppt)：最优质的PPT资源库"/>
          <p:cNvGrpSpPr/>
          <p:nvPr/>
        </p:nvGrpSpPr>
        <p:grpSpPr>
          <a:xfrm>
            <a:off x="862021" y="4140874"/>
            <a:ext cx="526233" cy="298434"/>
            <a:chOff x="2470150" y="3081338"/>
            <a:chExt cx="473075" cy="268288"/>
          </a:xfrm>
          <a:solidFill>
            <a:schemeClr val="tx1"/>
          </a:solidFill>
        </p:grpSpPr>
        <p:sp>
          <p:nvSpPr>
            <p:cNvPr id="9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70150" y="3081338"/>
              <a:ext cx="473075" cy="268288"/>
            </a:xfrm>
            <a:custGeom>
              <a:avLst/>
              <a:gdLst>
                <a:gd name="T0" fmla="*/ 623 w 630"/>
                <a:gd name="T1" fmla="*/ 83 h 358"/>
                <a:gd name="T2" fmla="*/ 315 w 630"/>
                <a:gd name="T3" fmla="*/ 0 h 358"/>
                <a:gd name="T4" fmla="*/ 6 w 630"/>
                <a:gd name="T5" fmla="*/ 83 h 358"/>
                <a:gd name="T6" fmla="*/ 2 w 630"/>
                <a:gd name="T7" fmla="*/ 99 h 358"/>
                <a:gd name="T8" fmla="*/ 72 w 630"/>
                <a:gd name="T9" fmla="*/ 346 h 358"/>
                <a:gd name="T10" fmla="*/ 88 w 630"/>
                <a:gd name="T11" fmla="*/ 358 h 358"/>
                <a:gd name="T12" fmla="*/ 542 w 630"/>
                <a:gd name="T13" fmla="*/ 358 h 358"/>
                <a:gd name="T14" fmla="*/ 558 w 630"/>
                <a:gd name="T15" fmla="*/ 346 h 358"/>
                <a:gd name="T16" fmla="*/ 628 w 630"/>
                <a:gd name="T17" fmla="*/ 99 h 358"/>
                <a:gd name="T18" fmla="*/ 623 w 630"/>
                <a:gd name="T19" fmla="*/ 83 h 358"/>
                <a:gd name="T20" fmla="*/ 390 w 630"/>
                <a:gd name="T21" fmla="*/ 227 h 358"/>
                <a:gd name="T22" fmla="*/ 315 w 630"/>
                <a:gd name="T23" fmla="*/ 275 h 358"/>
                <a:gd name="T24" fmla="*/ 240 w 630"/>
                <a:gd name="T25" fmla="*/ 227 h 358"/>
                <a:gd name="T26" fmla="*/ 216 w 630"/>
                <a:gd name="T27" fmla="*/ 105 h 358"/>
                <a:gd name="T28" fmla="*/ 279 w 630"/>
                <a:gd name="T29" fmla="*/ 87 h 358"/>
                <a:gd name="T30" fmla="*/ 315 w 630"/>
                <a:gd name="T31" fmla="*/ 136 h 358"/>
                <a:gd name="T32" fmla="*/ 351 w 630"/>
                <a:gd name="T33" fmla="*/ 87 h 358"/>
                <a:gd name="T34" fmla="*/ 414 w 630"/>
                <a:gd name="T35" fmla="*/ 105 h 358"/>
                <a:gd name="T36" fmla="*/ 390 w 630"/>
                <a:gd name="T37" fmla="*/ 22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30" h="358">
                  <a:moveTo>
                    <a:pt x="623" y="83"/>
                  </a:moveTo>
                  <a:cubicBezTo>
                    <a:pt x="564" y="34"/>
                    <a:pt x="452" y="0"/>
                    <a:pt x="315" y="0"/>
                  </a:cubicBezTo>
                  <a:cubicBezTo>
                    <a:pt x="178" y="0"/>
                    <a:pt x="66" y="34"/>
                    <a:pt x="6" y="83"/>
                  </a:cubicBezTo>
                  <a:cubicBezTo>
                    <a:pt x="2" y="87"/>
                    <a:pt x="0" y="93"/>
                    <a:pt x="2" y="99"/>
                  </a:cubicBezTo>
                  <a:cubicBezTo>
                    <a:pt x="72" y="346"/>
                    <a:pt x="72" y="346"/>
                    <a:pt x="72" y="346"/>
                  </a:cubicBezTo>
                  <a:cubicBezTo>
                    <a:pt x="74" y="353"/>
                    <a:pt x="81" y="358"/>
                    <a:pt x="88" y="358"/>
                  </a:cubicBezTo>
                  <a:cubicBezTo>
                    <a:pt x="542" y="358"/>
                    <a:pt x="542" y="358"/>
                    <a:pt x="542" y="358"/>
                  </a:cubicBezTo>
                  <a:cubicBezTo>
                    <a:pt x="549" y="358"/>
                    <a:pt x="556" y="353"/>
                    <a:pt x="558" y="346"/>
                  </a:cubicBezTo>
                  <a:cubicBezTo>
                    <a:pt x="628" y="99"/>
                    <a:pt x="628" y="99"/>
                    <a:pt x="628" y="99"/>
                  </a:cubicBezTo>
                  <a:cubicBezTo>
                    <a:pt x="630" y="93"/>
                    <a:pt x="628" y="87"/>
                    <a:pt x="623" y="83"/>
                  </a:cubicBezTo>
                  <a:close/>
                  <a:moveTo>
                    <a:pt x="390" y="227"/>
                  </a:moveTo>
                  <a:cubicBezTo>
                    <a:pt x="362" y="262"/>
                    <a:pt x="315" y="275"/>
                    <a:pt x="315" y="275"/>
                  </a:cubicBezTo>
                  <a:cubicBezTo>
                    <a:pt x="315" y="275"/>
                    <a:pt x="268" y="262"/>
                    <a:pt x="240" y="227"/>
                  </a:cubicBezTo>
                  <a:cubicBezTo>
                    <a:pt x="212" y="192"/>
                    <a:pt x="194" y="147"/>
                    <a:pt x="216" y="105"/>
                  </a:cubicBezTo>
                  <a:cubicBezTo>
                    <a:pt x="228" y="84"/>
                    <a:pt x="258" y="79"/>
                    <a:pt x="279" y="87"/>
                  </a:cubicBezTo>
                  <a:cubicBezTo>
                    <a:pt x="302" y="94"/>
                    <a:pt x="315" y="136"/>
                    <a:pt x="315" y="136"/>
                  </a:cubicBezTo>
                  <a:cubicBezTo>
                    <a:pt x="315" y="136"/>
                    <a:pt x="328" y="94"/>
                    <a:pt x="351" y="87"/>
                  </a:cubicBezTo>
                  <a:cubicBezTo>
                    <a:pt x="372" y="79"/>
                    <a:pt x="402" y="84"/>
                    <a:pt x="414" y="105"/>
                  </a:cubicBezTo>
                  <a:cubicBezTo>
                    <a:pt x="436" y="147"/>
                    <a:pt x="418" y="192"/>
                    <a:pt x="390" y="227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16187" y="3314700"/>
              <a:ext cx="381000" cy="34925"/>
            </a:xfrm>
            <a:custGeom>
              <a:avLst/>
              <a:gdLst>
                <a:gd name="T0" fmla="*/ 0 w 506"/>
                <a:gd name="T1" fmla="*/ 0 h 47"/>
                <a:gd name="T2" fmla="*/ 10 w 506"/>
                <a:gd name="T3" fmla="*/ 35 h 47"/>
                <a:gd name="T4" fmla="*/ 26 w 506"/>
                <a:gd name="T5" fmla="*/ 47 h 47"/>
                <a:gd name="T6" fmla="*/ 480 w 506"/>
                <a:gd name="T7" fmla="*/ 47 h 47"/>
                <a:gd name="T8" fmla="*/ 496 w 506"/>
                <a:gd name="T9" fmla="*/ 35 h 47"/>
                <a:gd name="T10" fmla="*/ 506 w 506"/>
                <a:gd name="T11" fmla="*/ 0 h 47"/>
                <a:gd name="T12" fmla="*/ 0 w 506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6" h="47">
                  <a:moveTo>
                    <a:pt x="0" y="0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2" y="42"/>
                    <a:pt x="19" y="47"/>
                    <a:pt x="26" y="47"/>
                  </a:cubicBezTo>
                  <a:cubicBezTo>
                    <a:pt x="480" y="47"/>
                    <a:pt x="480" y="47"/>
                    <a:pt x="480" y="47"/>
                  </a:cubicBezTo>
                  <a:cubicBezTo>
                    <a:pt x="487" y="47"/>
                    <a:pt x="494" y="42"/>
                    <a:pt x="496" y="35"/>
                  </a:cubicBezTo>
                  <a:cubicBezTo>
                    <a:pt x="506" y="0"/>
                    <a:pt x="506" y="0"/>
                    <a:pt x="50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6" name="Shape 286出自【趣你的PPT】(微信:qunideppt)：最优质的PPT资源库"/>
          <p:cNvGrpSpPr/>
          <p:nvPr/>
        </p:nvGrpSpPr>
        <p:grpSpPr>
          <a:xfrm>
            <a:off x="883837" y="3134818"/>
            <a:ext cx="482600" cy="567265"/>
            <a:chOff x="593725" y="1709738"/>
            <a:chExt cx="361950" cy="425449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700087" y="1709738"/>
              <a:ext cx="136524" cy="190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883" y="120000"/>
                  </a:moveTo>
                  <a:cubicBezTo>
                    <a:pt x="111240" y="120000"/>
                    <a:pt x="111240" y="120000"/>
                    <a:pt x="111240" y="120000"/>
                  </a:cubicBezTo>
                  <a:cubicBezTo>
                    <a:pt x="115620" y="120000"/>
                    <a:pt x="120000" y="93333"/>
                    <a:pt x="120000" y="60000"/>
                  </a:cubicBezTo>
                  <a:cubicBezTo>
                    <a:pt x="120000" y="26666"/>
                    <a:pt x="115620" y="0"/>
                    <a:pt x="111240" y="0"/>
                  </a:cubicBezTo>
                  <a:cubicBezTo>
                    <a:pt x="7883" y="0"/>
                    <a:pt x="7883" y="0"/>
                    <a:pt x="7883" y="0"/>
                  </a:cubicBezTo>
                  <a:cubicBezTo>
                    <a:pt x="3503" y="0"/>
                    <a:pt x="0" y="26666"/>
                    <a:pt x="0" y="60000"/>
                  </a:cubicBezTo>
                  <a:cubicBezTo>
                    <a:pt x="0" y="93333"/>
                    <a:pt x="3503" y="120000"/>
                    <a:pt x="7883" y="12000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593725" y="1736725"/>
              <a:ext cx="361950" cy="39846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5027" y="101608"/>
                  </a:moveTo>
                  <a:cubicBezTo>
                    <a:pt x="88176" y="62412"/>
                    <a:pt x="88176" y="62412"/>
                    <a:pt x="88176" y="62412"/>
                  </a:cubicBezTo>
                  <a:cubicBezTo>
                    <a:pt x="88176" y="62412"/>
                    <a:pt x="88176" y="62412"/>
                    <a:pt x="88176" y="62412"/>
                  </a:cubicBezTo>
                  <a:cubicBezTo>
                    <a:pt x="87845" y="61809"/>
                    <a:pt x="87845" y="61809"/>
                    <a:pt x="87845" y="61809"/>
                  </a:cubicBezTo>
                  <a:cubicBezTo>
                    <a:pt x="85856" y="59396"/>
                    <a:pt x="75911" y="44020"/>
                    <a:pt x="75911" y="31356"/>
                  </a:cubicBezTo>
                  <a:cubicBezTo>
                    <a:pt x="75911" y="2713"/>
                    <a:pt x="75911" y="2713"/>
                    <a:pt x="75911" y="2713"/>
                  </a:cubicBezTo>
                  <a:cubicBezTo>
                    <a:pt x="75911" y="1206"/>
                    <a:pt x="74585" y="0"/>
                    <a:pt x="72928" y="0"/>
                  </a:cubicBezTo>
                  <a:cubicBezTo>
                    <a:pt x="42430" y="0"/>
                    <a:pt x="42430" y="0"/>
                    <a:pt x="42430" y="0"/>
                  </a:cubicBezTo>
                  <a:cubicBezTo>
                    <a:pt x="40773" y="0"/>
                    <a:pt x="39447" y="1206"/>
                    <a:pt x="39447" y="2713"/>
                  </a:cubicBezTo>
                  <a:cubicBezTo>
                    <a:pt x="39447" y="31356"/>
                    <a:pt x="39447" y="31356"/>
                    <a:pt x="39447" y="31356"/>
                  </a:cubicBezTo>
                  <a:cubicBezTo>
                    <a:pt x="39447" y="44924"/>
                    <a:pt x="28839" y="62110"/>
                    <a:pt x="28839" y="62713"/>
                  </a:cubicBezTo>
                  <a:cubicBezTo>
                    <a:pt x="28839" y="62713"/>
                    <a:pt x="28839" y="62713"/>
                    <a:pt x="28839" y="62713"/>
                  </a:cubicBezTo>
                  <a:cubicBezTo>
                    <a:pt x="4640" y="101608"/>
                    <a:pt x="4640" y="101608"/>
                    <a:pt x="4640" y="101608"/>
                  </a:cubicBezTo>
                  <a:cubicBezTo>
                    <a:pt x="0" y="107939"/>
                    <a:pt x="331" y="112160"/>
                    <a:pt x="1988" y="114572"/>
                  </a:cubicBezTo>
                  <a:cubicBezTo>
                    <a:pt x="3314" y="116984"/>
                    <a:pt x="6961" y="120000"/>
                    <a:pt x="16574" y="120000"/>
                  </a:cubicBezTo>
                  <a:cubicBezTo>
                    <a:pt x="103425" y="120000"/>
                    <a:pt x="103425" y="120000"/>
                    <a:pt x="103425" y="120000"/>
                  </a:cubicBezTo>
                  <a:cubicBezTo>
                    <a:pt x="112707" y="120000"/>
                    <a:pt x="116353" y="116984"/>
                    <a:pt x="118011" y="114572"/>
                  </a:cubicBezTo>
                  <a:cubicBezTo>
                    <a:pt x="119337" y="112160"/>
                    <a:pt x="120000" y="107939"/>
                    <a:pt x="115027" y="101608"/>
                  </a:cubicBezTo>
                  <a:close/>
                  <a:moveTo>
                    <a:pt x="45745" y="31356"/>
                  </a:moveTo>
                  <a:cubicBezTo>
                    <a:pt x="45745" y="5427"/>
                    <a:pt x="45745" y="5427"/>
                    <a:pt x="45745" y="5427"/>
                  </a:cubicBezTo>
                  <a:cubicBezTo>
                    <a:pt x="69944" y="5427"/>
                    <a:pt x="69944" y="5427"/>
                    <a:pt x="69944" y="5427"/>
                  </a:cubicBezTo>
                  <a:cubicBezTo>
                    <a:pt x="69944" y="31356"/>
                    <a:pt x="69944" y="31356"/>
                    <a:pt x="69944" y="31356"/>
                  </a:cubicBezTo>
                  <a:cubicBezTo>
                    <a:pt x="69944" y="41909"/>
                    <a:pt x="75580" y="53668"/>
                    <a:pt x="79558" y="60301"/>
                  </a:cubicBezTo>
                  <a:cubicBezTo>
                    <a:pt x="78895" y="60301"/>
                    <a:pt x="77900" y="60301"/>
                    <a:pt x="77237" y="60301"/>
                  </a:cubicBezTo>
                  <a:cubicBezTo>
                    <a:pt x="68950" y="60301"/>
                    <a:pt x="64640" y="62713"/>
                    <a:pt x="60662" y="64522"/>
                  </a:cubicBezTo>
                  <a:cubicBezTo>
                    <a:pt x="57016" y="66633"/>
                    <a:pt x="53701" y="68140"/>
                    <a:pt x="47071" y="68140"/>
                  </a:cubicBezTo>
                  <a:cubicBezTo>
                    <a:pt x="40773" y="68140"/>
                    <a:pt x="37790" y="66934"/>
                    <a:pt x="34475" y="65125"/>
                  </a:cubicBezTo>
                  <a:cubicBezTo>
                    <a:pt x="36132" y="62110"/>
                    <a:pt x="45745" y="45527"/>
                    <a:pt x="45745" y="31356"/>
                  </a:cubicBezTo>
                  <a:close/>
                  <a:moveTo>
                    <a:pt x="112375" y="111859"/>
                  </a:moveTo>
                  <a:cubicBezTo>
                    <a:pt x="111381" y="113668"/>
                    <a:pt x="108066" y="114572"/>
                    <a:pt x="103425" y="114572"/>
                  </a:cubicBezTo>
                  <a:cubicBezTo>
                    <a:pt x="16574" y="114572"/>
                    <a:pt x="16574" y="114572"/>
                    <a:pt x="16574" y="114572"/>
                  </a:cubicBezTo>
                  <a:cubicBezTo>
                    <a:pt x="11602" y="114572"/>
                    <a:pt x="8287" y="113668"/>
                    <a:pt x="7292" y="111859"/>
                  </a:cubicBezTo>
                  <a:cubicBezTo>
                    <a:pt x="6629" y="110351"/>
                    <a:pt x="7624" y="107939"/>
                    <a:pt x="9944" y="104924"/>
                  </a:cubicBezTo>
                  <a:cubicBezTo>
                    <a:pt x="9944" y="104623"/>
                    <a:pt x="9944" y="104623"/>
                    <a:pt x="9944" y="104623"/>
                  </a:cubicBezTo>
                  <a:cubicBezTo>
                    <a:pt x="31160" y="69949"/>
                    <a:pt x="31160" y="69949"/>
                    <a:pt x="31160" y="69949"/>
                  </a:cubicBezTo>
                  <a:cubicBezTo>
                    <a:pt x="35138" y="71758"/>
                    <a:pt x="39447" y="73869"/>
                    <a:pt x="47071" y="73869"/>
                  </a:cubicBezTo>
                  <a:cubicBezTo>
                    <a:pt x="55359" y="73869"/>
                    <a:pt x="60000" y="71457"/>
                    <a:pt x="63646" y="69648"/>
                  </a:cubicBezTo>
                  <a:cubicBezTo>
                    <a:pt x="67292" y="67537"/>
                    <a:pt x="70607" y="66030"/>
                    <a:pt x="77237" y="66030"/>
                  </a:cubicBezTo>
                  <a:cubicBezTo>
                    <a:pt x="79558" y="66030"/>
                    <a:pt x="81878" y="66331"/>
                    <a:pt x="83867" y="66633"/>
                  </a:cubicBezTo>
                  <a:cubicBezTo>
                    <a:pt x="109723" y="104623"/>
                    <a:pt x="109723" y="104623"/>
                    <a:pt x="109723" y="104623"/>
                  </a:cubicBezTo>
                  <a:cubicBezTo>
                    <a:pt x="109723" y="104623"/>
                    <a:pt x="110055" y="104924"/>
                    <a:pt x="110055" y="104924"/>
                  </a:cubicBezTo>
                  <a:cubicBezTo>
                    <a:pt x="112375" y="107939"/>
                    <a:pt x="113370" y="110351"/>
                    <a:pt x="112375" y="111859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" name="Group 241出自【趣你的PPT】(微信:qunideppt)：最优质的PPT资源库"/>
          <p:cNvGrpSpPr/>
          <p:nvPr/>
        </p:nvGrpSpPr>
        <p:grpSpPr>
          <a:xfrm>
            <a:off x="937071" y="5846038"/>
            <a:ext cx="376133" cy="485618"/>
            <a:chOff x="879475" y="4657725"/>
            <a:chExt cx="338138" cy="436563"/>
          </a:xfrm>
          <a:solidFill>
            <a:schemeClr val="tx1"/>
          </a:solidFill>
        </p:grpSpPr>
        <p:sp>
          <p:nvSpPr>
            <p:cNvPr id="14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84250" y="4657725"/>
              <a:ext cx="74613" cy="74613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9475" y="4738688"/>
              <a:ext cx="338138" cy="355600"/>
            </a:xfrm>
            <a:custGeom>
              <a:avLst/>
              <a:gdLst>
                <a:gd name="T0" fmla="*/ 444 w 450"/>
                <a:gd name="T1" fmla="*/ 439 h 474"/>
                <a:gd name="T2" fmla="*/ 398 w 450"/>
                <a:gd name="T3" fmla="*/ 261 h 474"/>
                <a:gd name="T4" fmla="*/ 344 w 450"/>
                <a:gd name="T5" fmla="*/ 217 h 474"/>
                <a:gd name="T6" fmla="*/ 229 w 450"/>
                <a:gd name="T7" fmla="*/ 205 h 474"/>
                <a:gd name="T8" fmla="*/ 226 w 450"/>
                <a:gd name="T9" fmla="*/ 159 h 474"/>
                <a:gd name="T10" fmla="*/ 333 w 450"/>
                <a:gd name="T11" fmla="*/ 160 h 474"/>
                <a:gd name="T12" fmla="*/ 333 w 450"/>
                <a:gd name="T13" fmla="*/ 125 h 474"/>
                <a:gd name="T14" fmla="*/ 222 w 450"/>
                <a:gd name="T15" fmla="*/ 116 h 474"/>
                <a:gd name="T16" fmla="*/ 218 w 450"/>
                <a:gd name="T17" fmla="*/ 63 h 474"/>
                <a:gd name="T18" fmla="*/ 181 w 450"/>
                <a:gd name="T19" fmla="*/ 14 h 474"/>
                <a:gd name="T20" fmla="*/ 147 w 450"/>
                <a:gd name="T21" fmla="*/ 62 h 474"/>
                <a:gd name="T22" fmla="*/ 147 w 450"/>
                <a:gd name="T23" fmla="*/ 124 h 474"/>
                <a:gd name="T24" fmla="*/ 0 w 450"/>
                <a:gd name="T25" fmla="*/ 298 h 474"/>
                <a:gd name="T26" fmla="*/ 176 w 450"/>
                <a:gd name="T27" fmla="*/ 474 h 474"/>
                <a:gd name="T28" fmla="*/ 352 w 450"/>
                <a:gd name="T29" fmla="*/ 311 h 474"/>
                <a:gd name="T30" fmla="*/ 410 w 450"/>
                <a:gd name="T31" fmla="*/ 448 h 474"/>
                <a:gd name="T32" fmla="*/ 444 w 450"/>
                <a:gd name="T33" fmla="*/ 439 h 474"/>
                <a:gd name="T34" fmla="*/ 176 w 450"/>
                <a:gd name="T35" fmla="*/ 429 h 474"/>
                <a:gd name="T36" fmla="*/ 45 w 450"/>
                <a:gd name="T37" fmla="*/ 298 h 474"/>
                <a:gd name="T38" fmla="*/ 147 w 450"/>
                <a:gd name="T39" fmla="*/ 170 h 474"/>
                <a:gd name="T40" fmla="*/ 147 w 450"/>
                <a:gd name="T41" fmla="*/ 219 h 474"/>
                <a:gd name="T42" fmla="*/ 198 w 450"/>
                <a:gd name="T43" fmla="*/ 279 h 474"/>
                <a:gd name="T44" fmla="*/ 306 w 450"/>
                <a:gd name="T45" fmla="*/ 279 h 474"/>
                <a:gd name="T46" fmla="*/ 307 w 450"/>
                <a:gd name="T47" fmla="*/ 298 h 474"/>
                <a:gd name="T48" fmla="*/ 176 w 450"/>
                <a:gd name="T49" fmla="*/ 429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50" h="474">
                  <a:moveTo>
                    <a:pt x="444" y="439"/>
                  </a:moveTo>
                  <a:cubicBezTo>
                    <a:pt x="398" y="261"/>
                    <a:pt x="398" y="261"/>
                    <a:pt x="398" y="261"/>
                  </a:cubicBezTo>
                  <a:cubicBezTo>
                    <a:pt x="391" y="236"/>
                    <a:pt x="370" y="219"/>
                    <a:pt x="344" y="217"/>
                  </a:cubicBezTo>
                  <a:cubicBezTo>
                    <a:pt x="229" y="205"/>
                    <a:pt x="229" y="205"/>
                    <a:pt x="229" y="205"/>
                  </a:cubicBezTo>
                  <a:cubicBezTo>
                    <a:pt x="226" y="159"/>
                    <a:pt x="226" y="159"/>
                    <a:pt x="226" y="159"/>
                  </a:cubicBezTo>
                  <a:cubicBezTo>
                    <a:pt x="333" y="160"/>
                    <a:pt x="333" y="160"/>
                    <a:pt x="333" y="160"/>
                  </a:cubicBezTo>
                  <a:cubicBezTo>
                    <a:pt x="356" y="160"/>
                    <a:pt x="356" y="127"/>
                    <a:pt x="333" y="125"/>
                  </a:cubicBezTo>
                  <a:cubicBezTo>
                    <a:pt x="222" y="116"/>
                    <a:pt x="222" y="116"/>
                    <a:pt x="222" y="116"/>
                  </a:cubicBezTo>
                  <a:cubicBezTo>
                    <a:pt x="218" y="63"/>
                    <a:pt x="218" y="63"/>
                    <a:pt x="218" y="63"/>
                  </a:cubicBezTo>
                  <a:cubicBezTo>
                    <a:pt x="216" y="39"/>
                    <a:pt x="201" y="23"/>
                    <a:pt x="181" y="14"/>
                  </a:cubicBezTo>
                  <a:cubicBezTo>
                    <a:pt x="148" y="0"/>
                    <a:pt x="147" y="29"/>
                    <a:pt x="147" y="62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63" y="138"/>
                    <a:pt x="0" y="211"/>
                    <a:pt x="0" y="298"/>
                  </a:cubicBezTo>
                  <a:cubicBezTo>
                    <a:pt x="0" y="395"/>
                    <a:pt x="79" y="474"/>
                    <a:pt x="176" y="474"/>
                  </a:cubicBezTo>
                  <a:cubicBezTo>
                    <a:pt x="269" y="474"/>
                    <a:pt x="345" y="402"/>
                    <a:pt x="352" y="311"/>
                  </a:cubicBezTo>
                  <a:cubicBezTo>
                    <a:pt x="410" y="448"/>
                    <a:pt x="410" y="448"/>
                    <a:pt x="410" y="448"/>
                  </a:cubicBezTo>
                  <a:cubicBezTo>
                    <a:pt x="419" y="469"/>
                    <a:pt x="450" y="462"/>
                    <a:pt x="444" y="439"/>
                  </a:cubicBezTo>
                  <a:close/>
                  <a:moveTo>
                    <a:pt x="176" y="429"/>
                  </a:moveTo>
                  <a:cubicBezTo>
                    <a:pt x="104" y="429"/>
                    <a:pt x="45" y="370"/>
                    <a:pt x="45" y="298"/>
                  </a:cubicBezTo>
                  <a:cubicBezTo>
                    <a:pt x="45" y="236"/>
                    <a:pt x="89" y="183"/>
                    <a:pt x="147" y="170"/>
                  </a:cubicBezTo>
                  <a:cubicBezTo>
                    <a:pt x="147" y="219"/>
                    <a:pt x="147" y="219"/>
                    <a:pt x="147" y="219"/>
                  </a:cubicBezTo>
                  <a:cubicBezTo>
                    <a:pt x="147" y="251"/>
                    <a:pt x="164" y="280"/>
                    <a:pt x="198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7" y="285"/>
                    <a:pt x="307" y="291"/>
                    <a:pt x="307" y="298"/>
                  </a:cubicBezTo>
                  <a:cubicBezTo>
                    <a:pt x="307" y="370"/>
                    <a:pt x="248" y="429"/>
                    <a:pt x="176" y="429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13" name="Shape 437出自【趣你的PPT】(微信:qunideppt)：最优质的PPT资源库"/>
          <p:cNvGrpSpPr/>
          <p:nvPr/>
        </p:nvGrpSpPr>
        <p:grpSpPr>
          <a:xfrm>
            <a:off x="3054511" y="2219178"/>
            <a:ext cx="584200" cy="569383"/>
            <a:chOff x="2212975" y="1027112"/>
            <a:chExt cx="438150" cy="427037"/>
          </a:xfrm>
        </p:grpSpPr>
        <p:sp>
          <p:nvSpPr>
            <p:cNvPr id="14" name="出自【趣你的PPT】(微信:qunideppt)：最优质的PPT资源库"/>
            <p:cNvSpPr/>
            <p:nvPr/>
          </p:nvSpPr>
          <p:spPr>
            <a:xfrm>
              <a:off x="2212975" y="1027112"/>
              <a:ext cx="438150" cy="42703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7671" y="46478"/>
                  </a:moveTo>
                  <a:cubicBezTo>
                    <a:pt x="89863" y="47042"/>
                    <a:pt x="92054" y="47605"/>
                    <a:pt x="94520" y="47605"/>
                  </a:cubicBezTo>
                  <a:cubicBezTo>
                    <a:pt x="100821" y="47605"/>
                    <a:pt x="107123" y="44788"/>
                    <a:pt x="111506" y="40281"/>
                  </a:cubicBezTo>
                  <a:cubicBezTo>
                    <a:pt x="118082" y="33521"/>
                    <a:pt x="120000" y="23380"/>
                    <a:pt x="116164" y="14647"/>
                  </a:cubicBezTo>
                  <a:cubicBezTo>
                    <a:pt x="115890" y="13802"/>
                    <a:pt x="115068" y="13239"/>
                    <a:pt x="114246" y="12957"/>
                  </a:cubicBezTo>
                  <a:cubicBezTo>
                    <a:pt x="113424" y="12957"/>
                    <a:pt x="112602" y="13239"/>
                    <a:pt x="112054" y="13802"/>
                  </a:cubicBezTo>
                  <a:cubicBezTo>
                    <a:pt x="99452" y="26760"/>
                    <a:pt x="99452" y="26760"/>
                    <a:pt x="99452" y="26760"/>
                  </a:cubicBezTo>
                  <a:cubicBezTo>
                    <a:pt x="99178" y="27042"/>
                    <a:pt x="98904" y="27042"/>
                    <a:pt x="98630" y="27042"/>
                  </a:cubicBezTo>
                  <a:cubicBezTo>
                    <a:pt x="98356" y="27042"/>
                    <a:pt x="98082" y="27042"/>
                    <a:pt x="97808" y="26760"/>
                  </a:cubicBezTo>
                  <a:cubicBezTo>
                    <a:pt x="92328" y="21126"/>
                    <a:pt x="92328" y="21126"/>
                    <a:pt x="92328" y="21126"/>
                  </a:cubicBezTo>
                  <a:cubicBezTo>
                    <a:pt x="91780" y="20563"/>
                    <a:pt x="91780" y="19718"/>
                    <a:pt x="92328" y="19436"/>
                  </a:cubicBezTo>
                  <a:cubicBezTo>
                    <a:pt x="104931" y="6478"/>
                    <a:pt x="104931" y="6478"/>
                    <a:pt x="104931" y="6478"/>
                  </a:cubicBezTo>
                  <a:cubicBezTo>
                    <a:pt x="105479" y="5915"/>
                    <a:pt x="105753" y="5070"/>
                    <a:pt x="105753" y="4225"/>
                  </a:cubicBezTo>
                  <a:cubicBezTo>
                    <a:pt x="105479" y="3380"/>
                    <a:pt x="104931" y="2535"/>
                    <a:pt x="104109" y="2253"/>
                  </a:cubicBezTo>
                  <a:cubicBezTo>
                    <a:pt x="101095" y="563"/>
                    <a:pt x="97808" y="0"/>
                    <a:pt x="94520" y="0"/>
                  </a:cubicBezTo>
                  <a:cubicBezTo>
                    <a:pt x="88767" y="0"/>
                    <a:pt x="83287" y="2253"/>
                    <a:pt x="78904" y="6760"/>
                  </a:cubicBezTo>
                  <a:cubicBezTo>
                    <a:pt x="72876" y="13239"/>
                    <a:pt x="70410" y="23098"/>
                    <a:pt x="73150" y="31549"/>
                  </a:cubicBezTo>
                  <a:cubicBezTo>
                    <a:pt x="32602" y="73521"/>
                    <a:pt x="32602" y="73521"/>
                    <a:pt x="32602" y="73521"/>
                  </a:cubicBezTo>
                  <a:cubicBezTo>
                    <a:pt x="30410" y="72676"/>
                    <a:pt x="27945" y="72394"/>
                    <a:pt x="25479" y="72394"/>
                  </a:cubicBezTo>
                  <a:cubicBezTo>
                    <a:pt x="19178" y="72394"/>
                    <a:pt x="12876" y="74929"/>
                    <a:pt x="8493" y="79436"/>
                  </a:cubicBezTo>
                  <a:cubicBezTo>
                    <a:pt x="1917" y="86197"/>
                    <a:pt x="0" y="96338"/>
                    <a:pt x="3835" y="105352"/>
                  </a:cubicBezTo>
                  <a:cubicBezTo>
                    <a:pt x="4109" y="105915"/>
                    <a:pt x="4931" y="106760"/>
                    <a:pt x="5753" y="106760"/>
                  </a:cubicBezTo>
                  <a:cubicBezTo>
                    <a:pt x="6575" y="107042"/>
                    <a:pt x="7397" y="106760"/>
                    <a:pt x="7945" y="105915"/>
                  </a:cubicBezTo>
                  <a:cubicBezTo>
                    <a:pt x="20547" y="93239"/>
                    <a:pt x="20547" y="93239"/>
                    <a:pt x="20547" y="93239"/>
                  </a:cubicBezTo>
                  <a:cubicBezTo>
                    <a:pt x="21095" y="92676"/>
                    <a:pt x="21917" y="92394"/>
                    <a:pt x="22191" y="92957"/>
                  </a:cubicBezTo>
                  <a:cubicBezTo>
                    <a:pt x="27671" y="98591"/>
                    <a:pt x="27671" y="98591"/>
                    <a:pt x="27671" y="98591"/>
                  </a:cubicBezTo>
                  <a:cubicBezTo>
                    <a:pt x="28219" y="99154"/>
                    <a:pt x="28219" y="100000"/>
                    <a:pt x="27671" y="100563"/>
                  </a:cubicBezTo>
                  <a:cubicBezTo>
                    <a:pt x="15068" y="113521"/>
                    <a:pt x="15068" y="113521"/>
                    <a:pt x="15068" y="113521"/>
                  </a:cubicBezTo>
                  <a:cubicBezTo>
                    <a:pt x="14520" y="114084"/>
                    <a:pt x="14246" y="114929"/>
                    <a:pt x="14520" y="115774"/>
                  </a:cubicBezTo>
                  <a:cubicBezTo>
                    <a:pt x="14520" y="116619"/>
                    <a:pt x="15068" y="117183"/>
                    <a:pt x="15890" y="117746"/>
                  </a:cubicBezTo>
                  <a:cubicBezTo>
                    <a:pt x="18904" y="119154"/>
                    <a:pt x="22191" y="119999"/>
                    <a:pt x="25479" y="119999"/>
                  </a:cubicBezTo>
                  <a:cubicBezTo>
                    <a:pt x="25479" y="119999"/>
                    <a:pt x="25479" y="119999"/>
                    <a:pt x="25479" y="119999"/>
                  </a:cubicBezTo>
                  <a:cubicBezTo>
                    <a:pt x="31232" y="119999"/>
                    <a:pt x="36986" y="117464"/>
                    <a:pt x="41095" y="112957"/>
                  </a:cubicBezTo>
                  <a:cubicBezTo>
                    <a:pt x="47397" y="106760"/>
                    <a:pt x="49589" y="96619"/>
                    <a:pt x="46849" y="88169"/>
                  </a:cubicBezTo>
                  <a:lnTo>
                    <a:pt x="87671" y="46478"/>
                  </a:lnTo>
                  <a:close/>
                  <a:moveTo>
                    <a:pt x="37534" y="109295"/>
                  </a:moveTo>
                  <a:cubicBezTo>
                    <a:pt x="34246" y="112676"/>
                    <a:pt x="29863" y="114647"/>
                    <a:pt x="25479" y="114647"/>
                  </a:cubicBezTo>
                  <a:cubicBezTo>
                    <a:pt x="24109" y="114647"/>
                    <a:pt x="23013" y="114366"/>
                    <a:pt x="21643" y="114084"/>
                  </a:cubicBezTo>
                  <a:cubicBezTo>
                    <a:pt x="31232" y="104225"/>
                    <a:pt x="31232" y="104225"/>
                    <a:pt x="31232" y="104225"/>
                  </a:cubicBezTo>
                  <a:cubicBezTo>
                    <a:pt x="33698" y="101690"/>
                    <a:pt x="33972" y="97464"/>
                    <a:pt x="31506" y="94929"/>
                  </a:cubicBezTo>
                  <a:cubicBezTo>
                    <a:pt x="26027" y="89295"/>
                    <a:pt x="26027" y="89295"/>
                    <a:pt x="26027" y="89295"/>
                  </a:cubicBezTo>
                  <a:cubicBezTo>
                    <a:pt x="24931" y="87887"/>
                    <a:pt x="23287" y="87323"/>
                    <a:pt x="21643" y="87323"/>
                  </a:cubicBezTo>
                  <a:cubicBezTo>
                    <a:pt x="20000" y="87323"/>
                    <a:pt x="18082" y="88169"/>
                    <a:pt x="16986" y="89295"/>
                  </a:cubicBezTo>
                  <a:cubicBezTo>
                    <a:pt x="7397" y="99154"/>
                    <a:pt x="7397" y="99154"/>
                    <a:pt x="7397" y="99154"/>
                  </a:cubicBezTo>
                  <a:cubicBezTo>
                    <a:pt x="6301" y="93521"/>
                    <a:pt x="7945" y="87605"/>
                    <a:pt x="12328" y="83098"/>
                  </a:cubicBezTo>
                  <a:cubicBezTo>
                    <a:pt x="15616" y="79718"/>
                    <a:pt x="20547" y="77464"/>
                    <a:pt x="25479" y="77464"/>
                  </a:cubicBezTo>
                  <a:cubicBezTo>
                    <a:pt x="27945" y="77464"/>
                    <a:pt x="30136" y="78028"/>
                    <a:pt x="32054" y="78873"/>
                  </a:cubicBezTo>
                  <a:cubicBezTo>
                    <a:pt x="33150" y="79436"/>
                    <a:pt x="34246" y="79154"/>
                    <a:pt x="35068" y="78309"/>
                  </a:cubicBezTo>
                  <a:cubicBezTo>
                    <a:pt x="78082" y="34084"/>
                    <a:pt x="78082" y="34084"/>
                    <a:pt x="78082" y="34084"/>
                  </a:cubicBezTo>
                  <a:cubicBezTo>
                    <a:pt x="78630" y="33239"/>
                    <a:pt x="78904" y="32112"/>
                    <a:pt x="78630" y="31267"/>
                  </a:cubicBezTo>
                  <a:cubicBezTo>
                    <a:pt x="75890" y="24507"/>
                    <a:pt x="77534" y="15774"/>
                    <a:pt x="82465" y="10422"/>
                  </a:cubicBezTo>
                  <a:cubicBezTo>
                    <a:pt x="85753" y="7042"/>
                    <a:pt x="90136" y="5070"/>
                    <a:pt x="94520" y="5070"/>
                  </a:cubicBezTo>
                  <a:cubicBezTo>
                    <a:pt x="95890" y="5070"/>
                    <a:pt x="97260" y="5352"/>
                    <a:pt x="98356" y="5633"/>
                  </a:cubicBezTo>
                  <a:cubicBezTo>
                    <a:pt x="88767" y="15492"/>
                    <a:pt x="88767" y="15492"/>
                    <a:pt x="88767" y="15492"/>
                  </a:cubicBezTo>
                  <a:cubicBezTo>
                    <a:pt x="86301" y="18309"/>
                    <a:pt x="86301" y="22253"/>
                    <a:pt x="88767" y="24788"/>
                  </a:cubicBezTo>
                  <a:cubicBezTo>
                    <a:pt x="94246" y="30422"/>
                    <a:pt x="94246" y="30422"/>
                    <a:pt x="94246" y="30422"/>
                  </a:cubicBezTo>
                  <a:cubicBezTo>
                    <a:pt x="95342" y="31549"/>
                    <a:pt x="96986" y="32394"/>
                    <a:pt x="98630" y="32394"/>
                  </a:cubicBezTo>
                  <a:cubicBezTo>
                    <a:pt x="100273" y="32394"/>
                    <a:pt x="101917" y="31549"/>
                    <a:pt x="103287" y="30422"/>
                  </a:cubicBezTo>
                  <a:cubicBezTo>
                    <a:pt x="112602" y="20563"/>
                    <a:pt x="112602" y="20563"/>
                    <a:pt x="112602" y="20563"/>
                  </a:cubicBezTo>
                  <a:cubicBezTo>
                    <a:pt x="113698" y="26197"/>
                    <a:pt x="112054" y="32394"/>
                    <a:pt x="107945" y="36619"/>
                  </a:cubicBezTo>
                  <a:cubicBezTo>
                    <a:pt x="104383" y="40281"/>
                    <a:pt x="99452" y="42253"/>
                    <a:pt x="94520" y="42253"/>
                  </a:cubicBezTo>
                  <a:cubicBezTo>
                    <a:pt x="92328" y="42253"/>
                    <a:pt x="90136" y="41690"/>
                    <a:pt x="87945" y="40845"/>
                  </a:cubicBezTo>
                  <a:cubicBezTo>
                    <a:pt x="87123" y="40563"/>
                    <a:pt x="86027" y="40563"/>
                    <a:pt x="85205" y="41408"/>
                  </a:cubicBezTo>
                  <a:cubicBezTo>
                    <a:pt x="42191" y="85633"/>
                    <a:pt x="42191" y="85633"/>
                    <a:pt x="42191" y="85633"/>
                  </a:cubicBezTo>
                  <a:cubicBezTo>
                    <a:pt x="41369" y="86478"/>
                    <a:pt x="41095" y="87605"/>
                    <a:pt x="41643" y="88732"/>
                  </a:cubicBezTo>
                  <a:cubicBezTo>
                    <a:pt x="44383" y="95492"/>
                    <a:pt x="42739" y="104225"/>
                    <a:pt x="37534" y="109295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>
              <a:off x="2447925" y="1257300"/>
              <a:ext cx="198438" cy="1936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4111" y="1855"/>
                  </a:moveTo>
                  <a:cubicBezTo>
                    <a:pt x="32284" y="0"/>
                    <a:pt x="28629" y="0"/>
                    <a:pt x="26192" y="1855"/>
                  </a:cubicBezTo>
                  <a:cubicBezTo>
                    <a:pt x="23756" y="4329"/>
                    <a:pt x="23756" y="8041"/>
                    <a:pt x="26192" y="9896"/>
                  </a:cubicBezTo>
                  <a:cubicBezTo>
                    <a:pt x="105989" y="90927"/>
                    <a:pt x="105989" y="90927"/>
                    <a:pt x="105989" y="90927"/>
                  </a:cubicBezTo>
                  <a:cubicBezTo>
                    <a:pt x="107208" y="92164"/>
                    <a:pt x="107208" y="94020"/>
                    <a:pt x="105989" y="95257"/>
                  </a:cubicBezTo>
                  <a:cubicBezTo>
                    <a:pt x="94416" y="107628"/>
                    <a:pt x="94416" y="107628"/>
                    <a:pt x="94416" y="107628"/>
                  </a:cubicBezTo>
                  <a:cubicBezTo>
                    <a:pt x="93807" y="108247"/>
                    <a:pt x="93197" y="108247"/>
                    <a:pt x="92588" y="108247"/>
                  </a:cubicBezTo>
                  <a:cubicBezTo>
                    <a:pt x="92588" y="108247"/>
                    <a:pt x="92588" y="108247"/>
                    <a:pt x="92588" y="108247"/>
                  </a:cubicBezTo>
                  <a:cubicBezTo>
                    <a:pt x="91979" y="108247"/>
                    <a:pt x="90761" y="108247"/>
                    <a:pt x="90152" y="107628"/>
                  </a:cubicBezTo>
                  <a:cubicBezTo>
                    <a:pt x="10355" y="26597"/>
                    <a:pt x="10355" y="26597"/>
                    <a:pt x="10355" y="26597"/>
                  </a:cubicBezTo>
                  <a:cubicBezTo>
                    <a:pt x="7918" y="24123"/>
                    <a:pt x="4263" y="24123"/>
                    <a:pt x="2436" y="26597"/>
                  </a:cubicBezTo>
                  <a:cubicBezTo>
                    <a:pt x="0" y="28453"/>
                    <a:pt x="0" y="32164"/>
                    <a:pt x="2436" y="34639"/>
                  </a:cubicBezTo>
                  <a:cubicBezTo>
                    <a:pt x="82233" y="115670"/>
                    <a:pt x="82233" y="115670"/>
                    <a:pt x="82233" y="115670"/>
                  </a:cubicBezTo>
                  <a:cubicBezTo>
                    <a:pt x="85279" y="118144"/>
                    <a:pt x="88934" y="120000"/>
                    <a:pt x="92588" y="120000"/>
                  </a:cubicBezTo>
                  <a:cubicBezTo>
                    <a:pt x="92588" y="120000"/>
                    <a:pt x="92588" y="120000"/>
                    <a:pt x="92588" y="120000"/>
                  </a:cubicBezTo>
                  <a:cubicBezTo>
                    <a:pt x="96243" y="120000"/>
                    <a:pt x="99898" y="118144"/>
                    <a:pt x="102944" y="115670"/>
                  </a:cubicBezTo>
                  <a:cubicBezTo>
                    <a:pt x="113908" y="103298"/>
                    <a:pt x="113908" y="103298"/>
                    <a:pt x="113908" y="103298"/>
                  </a:cubicBezTo>
                  <a:cubicBezTo>
                    <a:pt x="120000" y="97731"/>
                    <a:pt x="120000" y="88453"/>
                    <a:pt x="113908" y="82886"/>
                  </a:cubicBezTo>
                  <a:lnTo>
                    <a:pt x="34111" y="1855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2219325" y="1027112"/>
              <a:ext cx="177800" cy="1762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8988" y="56271"/>
                  </a:moveTo>
                  <a:cubicBezTo>
                    <a:pt x="30337" y="57627"/>
                    <a:pt x="31685" y="57627"/>
                    <a:pt x="33033" y="57627"/>
                  </a:cubicBezTo>
                  <a:cubicBezTo>
                    <a:pt x="35056" y="57627"/>
                    <a:pt x="36404" y="57627"/>
                    <a:pt x="37752" y="56271"/>
                  </a:cubicBezTo>
                  <a:cubicBezTo>
                    <a:pt x="41797" y="51525"/>
                    <a:pt x="41797" y="51525"/>
                    <a:pt x="41797" y="51525"/>
                  </a:cubicBezTo>
                  <a:cubicBezTo>
                    <a:pt x="108539" y="117966"/>
                    <a:pt x="108539" y="117966"/>
                    <a:pt x="108539" y="117966"/>
                  </a:cubicBezTo>
                  <a:cubicBezTo>
                    <a:pt x="109887" y="119322"/>
                    <a:pt x="111235" y="119999"/>
                    <a:pt x="112584" y="119999"/>
                  </a:cubicBezTo>
                  <a:cubicBezTo>
                    <a:pt x="114606" y="119999"/>
                    <a:pt x="115955" y="119322"/>
                    <a:pt x="117303" y="117966"/>
                  </a:cubicBezTo>
                  <a:cubicBezTo>
                    <a:pt x="120000" y="115932"/>
                    <a:pt x="120000" y="111864"/>
                    <a:pt x="117303" y="109152"/>
                  </a:cubicBezTo>
                  <a:cubicBezTo>
                    <a:pt x="51235" y="42711"/>
                    <a:pt x="51235" y="42711"/>
                    <a:pt x="51235" y="42711"/>
                  </a:cubicBezTo>
                  <a:cubicBezTo>
                    <a:pt x="55280" y="38644"/>
                    <a:pt x="55280" y="38644"/>
                    <a:pt x="55280" y="38644"/>
                  </a:cubicBezTo>
                  <a:cubicBezTo>
                    <a:pt x="57977" y="35932"/>
                    <a:pt x="57977" y="31864"/>
                    <a:pt x="55280" y="29152"/>
                  </a:cubicBezTo>
                  <a:cubicBezTo>
                    <a:pt x="28988" y="2711"/>
                    <a:pt x="28988" y="2711"/>
                    <a:pt x="28988" y="2711"/>
                  </a:cubicBezTo>
                  <a:cubicBezTo>
                    <a:pt x="26292" y="0"/>
                    <a:pt x="22247" y="0"/>
                    <a:pt x="20224" y="2711"/>
                  </a:cubicBezTo>
                  <a:cubicBezTo>
                    <a:pt x="2022" y="20338"/>
                    <a:pt x="2022" y="20338"/>
                    <a:pt x="2022" y="20338"/>
                  </a:cubicBezTo>
                  <a:cubicBezTo>
                    <a:pt x="0" y="23050"/>
                    <a:pt x="0" y="27118"/>
                    <a:pt x="2022" y="29152"/>
                  </a:cubicBezTo>
                  <a:lnTo>
                    <a:pt x="28988" y="56271"/>
                  </a:lnTo>
                  <a:close/>
                  <a:moveTo>
                    <a:pt x="24269" y="16271"/>
                  </a:moveTo>
                  <a:cubicBezTo>
                    <a:pt x="41797" y="33898"/>
                    <a:pt x="41797" y="33898"/>
                    <a:pt x="41797" y="33898"/>
                  </a:cubicBezTo>
                  <a:cubicBezTo>
                    <a:pt x="33033" y="42711"/>
                    <a:pt x="33033" y="42711"/>
                    <a:pt x="33033" y="42711"/>
                  </a:cubicBezTo>
                  <a:cubicBezTo>
                    <a:pt x="15505" y="25084"/>
                    <a:pt x="15505" y="25084"/>
                    <a:pt x="15505" y="25084"/>
                  </a:cubicBezTo>
                  <a:lnTo>
                    <a:pt x="24269" y="16271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" name="Group 217出自【趣你的PPT】(微信:qunideppt)：最优质的PPT资源库"/>
          <p:cNvGrpSpPr/>
          <p:nvPr/>
        </p:nvGrpSpPr>
        <p:grpSpPr>
          <a:xfrm>
            <a:off x="3117047" y="4918714"/>
            <a:ext cx="459129" cy="459129"/>
            <a:chOff x="846137" y="3833813"/>
            <a:chExt cx="412750" cy="412750"/>
          </a:xfrm>
          <a:solidFill>
            <a:schemeClr val="tx1"/>
          </a:solidFill>
        </p:grpSpPr>
        <p:sp>
          <p:nvSpPr>
            <p:cNvPr id="1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6137" y="3833813"/>
              <a:ext cx="412750" cy="412750"/>
            </a:xfrm>
            <a:custGeom>
              <a:avLst/>
              <a:gdLst>
                <a:gd name="T0" fmla="*/ 476 w 548"/>
                <a:gd name="T1" fmla="*/ 72 h 548"/>
                <a:gd name="T2" fmla="*/ 216 w 548"/>
                <a:gd name="T3" fmla="*/ 72 h 548"/>
                <a:gd name="T4" fmla="*/ 190 w 548"/>
                <a:gd name="T5" fmla="*/ 300 h 548"/>
                <a:gd name="T6" fmla="*/ 14 w 548"/>
                <a:gd name="T7" fmla="*/ 477 h 548"/>
                <a:gd name="T8" fmla="*/ 14 w 548"/>
                <a:gd name="T9" fmla="*/ 525 h 548"/>
                <a:gd name="T10" fmla="*/ 23 w 548"/>
                <a:gd name="T11" fmla="*/ 534 h 548"/>
                <a:gd name="T12" fmla="*/ 71 w 548"/>
                <a:gd name="T13" fmla="*/ 534 h 548"/>
                <a:gd name="T14" fmla="*/ 248 w 548"/>
                <a:gd name="T15" fmla="*/ 358 h 548"/>
                <a:gd name="T16" fmla="*/ 476 w 548"/>
                <a:gd name="T17" fmla="*/ 332 h 548"/>
                <a:gd name="T18" fmla="*/ 476 w 548"/>
                <a:gd name="T19" fmla="*/ 72 h 548"/>
                <a:gd name="T20" fmla="*/ 440 w 548"/>
                <a:gd name="T21" fmla="*/ 296 h 548"/>
                <a:gd name="T22" fmla="*/ 252 w 548"/>
                <a:gd name="T23" fmla="*/ 296 h 548"/>
                <a:gd name="T24" fmla="*/ 252 w 548"/>
                <a:gd name="T25" fmla="*/ 108 h 548"/>
                <a:gd name="T26" fmla="*/ 440 w 548"/>
                <a:gd name="T27" fmla="*/ 108 h 548"/>
                <a:gd name="T28" fmla="*/ 440 w 548"/>
                <a:gd name="T29" fmla="*/ 29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8" h="548">
                  <a:moveTo>
                    <a:pt x="476" y="72"/>
                  </a:moveTo>
                  <a:cubicBezTo>
                    <a:pt x="404" y="0"/>
                    <a:pt x="288" y="0"/>
                    <a:pt x="216" y="72"/>
                  </a:cubicBezTo>
                  <a:cubicBezTo>
                    <a:pt x="154" y="134"/>
                    <a:pt x="145" y="229"/>
                    <a:pt x="190" y="300"/>
                  </a:cubicBezTo>
                  <a:cubicBezTo>
                    <a:pt x="14" y="477"/>
                    <a:pt x="14" y="477"/>
                    <a:pt x="14" y="477"/>
                  </a:cubicBezTo>
                  <a:cubicBezTo>
                    <a:pt x="0" y="490"/>
                    <a:pt x="0" y="512"/>
                    <a:pt x="14" y="525"/>
                  </a:cubicBezTo>
                  <a:cubicBezTo>
                    <a:pt x="23" y="534"/>
                    <a:pt x="23" y="534"/>
                    <a:pt x="23" y="534"/>
                  </a:cubicBezTo>
                  <a:cubicBezTo>
                    <a:pt x="36" y="548"/>
                    <a:pt x="58" y="548"/>
                    <a:pt x="71" y="534"/>
                  </a:cubicBezTo>
                  <a:cubicBezTo>
                    <a:pt x="248" y="358"/>
                    <a:pt x="248" y="358"/>
                    <a:pt x="248" y="358"/>
                  </a:cubicBezTo>
                  <a:cubicBezTo>
                    <a:pt x="319" y="403"/>
                    <a:pt x="414" y="394"/>
                    <a:pt x="476" y="332"/>
                  </a:cubicBezTo>
                  <a:cubicBezTo>
                    <a:pt x="548" y="260"/>
                    <a:pt x="548" y="144"/>
                    <a:pt x="476" y="72"/>
                  </a:cubicBezTo>
                  <a:close/>
                  <a:moveTo>
                    <a:pt x="440" y="296"/>
                  </a:moveTo>
                  <a:cubicBezTo>
                    <a:pt x="388" y="348"/>
                    <a:pt x="304" y="348"/>
                    <a:pt x="252" y="296"/>
                  </a:cubicBezTo>
                  <a:cubicBezTo>
                    <a:pt x="200" y="244"/>
                    <a:pt x="200" y="160"/>
                    <a:pt x="252" y="108"/>
                  </a:cubicBezTo>
                  <a:cubicBezTo>
                    <a:pt x="304" y="56"/>
                    <a:pt x="388" y="56"/>
                    <a:pt x="440" y="108"/>
                  </a:cubicBezTo>
                  <a:cubicBezTo>
                    <a:pt x="492" y="160"/>
                    <a:pt x="492" y="244"/>
                    <a:pt x="440" y="296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8062" y="3944938"/>
              <a:ext cx="196850" cy="23813"/>
            </a:xfrm>
            <a:custGeom>
              <a:avLst/>
              <a:gdLst>
                <a:gd name="T0" fmla="*/ 9 w 262"/>
                <a:gd name="T1" fmla="*/ 0 h 31"/>
                <a:gd name="T2" fmla="*/ 0 w 262"/>
                <a:gd name="T3" fmla="*/ 31 h 31"/>
                <a:gd name="T4" fmla="*/ 262 w 262"/>
                <a:gd name="T5" fmla="*/ 31 h 31"/>
                <a:gd name="T6" fmla="*/ 253 w 262"/>
                <a:gd name="T7" fmla="*/ 0 h 31"/>
                <a:gd name="T8" fmla="*/ 9 w 262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31">
                  <a:moveTo>
                    <a:pt x="9" y="0"/>
                  </a:moveTo>
                  <a:cubicBezTo>
                    <a:pt x="5" y="10"/>
                    <a:pt x="2" y="20"/>
                    <a:pt x="0" y="31"/>
                  </a:cubicBezTo>
                  <a:cubicBezTo>
                    <a:pt x="262" y="31"/>
                    <a:pt x="262" y="31"/>
                    <a:pt x="262" y="31"/>
                  </a:cubicBezTo>
                  <a:cubicBezTo>
                    <a:pt x="260" y="20"/>
                    <a:pt x="257" y="10"/>
                    <a:pt x="253" y="0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6475" y="3990975"/>
              <a:ext cx="200025" cy="23813"/>
            </a:xfrm>
            <a:custGeom>
              <a:avLst/>
              <a:gdLst>
                <a:gd name="T0" fmla="*/ 0 w 266"/>
                <a:gd name="T1" fmla="*/ 1 h 31"/>
                <a:gd name="T2" fmla="*/ 5 w 266"/>
                <a:gd name="T3" fmla="*/ 31 h 31"/>
                <a:gd name="T4" fmla="*/ 261 w 266"/>
                <a:gd name="T5" fmla="*/ 31 h 31"/>
                <a:gd name="T6" fmla="*/ 266 w 266"/>
                <a:gd name="T7" fmla="*/ 0 h 31"/>
                <a:gd name="T8" fmla="*/ 0 w 266"/>
                <a:gd name="T9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6" h="31">
                  <a:moveTo>
                    <a:pt x="0" y="1"/>
                  </a:moveTo>
                  <a:cubicBezTo>
                    <a:pt x="1" y="11"/>
                    <a:pt x="2" y="21"/>
                    <a:pt x="5" y="31"/>
                  </a:cubicBezTo>
                  <a:cubicBezTo>
                    <a:pt x="261" y="31"/>
                    <a:pt x="261" y="31"/>
                    <a:pt x="261" y="31"/>
                  </a:cubicBezTo>
                  <a:cubicBezTo>
                    <a:pt x="264" y="21"/>
                    <a:pt x="265" y="11"/>
                    <a:pt x="266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95" name="Group 193出自【趣你的PPT】(微信:qunideppt)：最优质的PPT资源库"/>
          <p:cNvGrpSpPr/>
          <p:nvPr/>
        </p:nvGrpSpPr>
        <p:grpSpPr>
          <a:xfrm>
            <a:off x="3160311" y="4065824"/>
            <a:ext cx="372601" cy="448534"/>
            <a:chOff x="4197350" y="3013075"/>
            <a:chExt cx="334963" cy="403225"/>
          </a:xfrm>
          <a:solidFill>
            <a:schemeClr val="tx1"/>
          </a:solidFill>
        </p:grpSpPr>
        <p:sp>
          <p:nvSpPr>
            <p:cNvPr id="9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97350" y="3013075"/>
              <a:ext cx="293688" cy="403225"/>
            </a:xfrm>
            <a:custGeom>
              <a:avLst/>
              <a:gdLst>
                <a:gd name="T0" fmla="*/ 317 w 391"/>
                <a:gd name="T1" fmla="*/ 220 h 536"/>
                <a:gd name="T2" fmla="*/ 196 w 391"/>
                <a:gd name="T3" fmla="*/ 0 h 536"/>
                <a:gd name="T4" fmla="*/ 74 w 391"/>
                <a:gd name="T5" fmla="*/ 220 h 536"/>
                <a:gd name="T6" fmla="*/ 19 w 391"/>
                <a:gd name="T7" fmla="*/ 416 h 536"/>
                <a:gd name="T8" fmla="*/ 196 w 391"/>
                <a:gd name="T9" fmla="*/ 536 h 536"/>
                <a:gd name="T10" fmla="*/ 373 w 391"/>
                <a:gd name="T11" fmla="*/ 416 h 536"/>
                <a:gd name="T12" fmla="*/ 317 w 391"/>
                <a:gd name="T13" fmla="*/ 220 h 536"/>
                <a:gd name="T14" fmla="*/ 78 w 391"/>
                <a:gd name="T15" fmla="*/ 431 h 536"/>
                <a:gd name="T16" fmla="*/ 150 w 391"/>
                <a:gd name="T17" fmla="*/ 509 h 536"/>
                <a:gd name="T18" fmla="*/ 42 w 391"/>
                <a:gd name="T19" fmla="*/ 410 h 536"/>
                <a:gd name="T20" fmla="*/ 89 w 391"/>
                <a:gd name="T21" fmla="*/ 239 h 536"/>
                <a:gd name="T22" fmla="*/ 181 w 391"/>
                <a:gd name="T23" fmla="*/ 76 h 536"/>
                <a:gd name="T24" fmla="*/ 108 w 391"/>
                <a:gd name="T25" fmla="*/ 239 h 536"/>
                <a:gd name="T26" fmla="*/ 78 w 391"/>
                <a:gd name="T27" fmla="*/ 431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536">
                  <a:moveTo>
                    <a:pt x="317" y="220"/>
                  </a:moveTo>
                  <a:cubicBezTo>
                    <a:pt x="253" y="144"/>
                    <a:pt x="210" y="39"/>
                    <a:pt x="196" y="0"/>
                  </a:cubicBezTo>
                  <a:cubicBezTo>
                    <a:pt x="181" y="39"/>
                    <a:pt x="138" y="144"/>
                    <a:pt x="74" y="220"/>
                  </a:cubicBezTo>
                  <a:cubicBezTo>
                    <a:pt x="0" y="308"/>
                    <a:pt x="7" y="382"/>
                    <a:pt x="19" y="416"/>
                  </a:cubicBezTo>
                  <a:cubicBezTo>
                    <a:pt x="41" y="485"/>
                    <a:pt x="104" y="534"/>
                    <a:pt x="196" y="536"/>
                  </a:cubicBezTo>
                  <a:cubicBezTo>
                    <a:pt x="287" y="534"/>
                    <a:pt x="350" y="485"/>
                    <a:pt x="373" y="416"/>
                  </a:cubicBezTo>
                  <a:cubicBezTo>
                    <a:pt x="384" y="382"/>
                    <a:pt x="391" y="308"/>
                    <a:pt x="317" y="220"/>
                  </a:cubicBezTo>
                  <a:close/>
                  <a:moveTo>
                    <a:pt x="78" y="431"/>
                  </a:moveTo>
                  <a:cubicBezTo>
                    <a:pt x="93" y="465"/>
                    <a:pt x="118" y="492"/>
                    <a:pt x="150" y="509"/>
                  </a:cubicBezTo>
                  <a:cubicBezTo>
                    <a:pt x="95" y="496"/>
                    <a:pt x="58" y="459"/>
                    <a:pt x="42" y="410"/>
                  </a:cubicBezTo>
                  <a:cubicBezTo>
                    <a:pt x="33" y="380"/>
                    <a:pt x="27" y="315"/>
                    <a:pt x="89" y="239"/>
                  </a:cubicBezTo>
                  <a:cubicBezTo>
                    <a:pt x="132" y="187"/>
                    <a:pt x="163" y="119"/>
                    <a:pt x="181" y="76"/>
                  </a:cubicBezTo>
                  <a:cubicBezTo>
                    <a:pt x="165" y="124"/>
                    <a:pt x="142" y="187"/>
                    <a:pt x="108" y="239"/>
                  </a:cubicBezTo>
                  <a:cubicBezTo>
                    <a:pt x="49" y="330"/>
                    <a:pt x="64" y="400"/>
                    <a:pt x="78" y="43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9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91025" y="3041650"/>
              <a:ext cx="141288" cy="193675"/>
            </a:xfrm>
            <a:custGeom>
              <a:avLst/>
              <a:gdLst>
                <a:gd name="T0" fmla="*/ 153 w 188"/>
                <a:gd name="T1" fmla="*/ 106 h 258"/>
                <a:gd name="T2" fmla="*/ 94 w 188"/>
                <a:gd name="T3" fmla="*/ 0 h 258"/>
                <a:gd name="T4" fmla="*/ 35 w 188"/>
                <a:gd name="T5" fmla="*/ 106 h 258"/>
                <a:gd name="T6" fmla="*/ 8 w 188"/>
                <a:gd name="T7" fmla="*/ 201 h 258"/>
                <a:gd name="T8" fmla="*/ 94 w 188"/>
                <a:gd name="T9" fmla="*/ 258 h 258"/>
                <a:gd name="T10" fmla="*/ 179 w 188"/>
                <a:gd name="T11" fmla="*/ 201 h 258"/>
                <a:gd name="T12" fmla="*/ 153 w 188"/>
                <a:gd name="T13" fmla="*/ 106 h 258"/>
                <a:gd name="T14" fmla="*/ 37 w 188"/>
                <a:gd name="T15" fmla="*/ 208 h 258"/>
                <a:gd name="T16" fmla="*/ 72 w 188"/>
                <a:gd name="T17" fmla="*/ 246 h 258"/>
                <a:gd name="T18" fmla="*/ 20 w 188"/>
                <a:gd name="T19" fmla="*/ 198 h 258"/>
                <a:gd name="T20" fmla="*/ 43 w 188"/>
                <a:gd name="T21" fmla="*/ 115 h 258"/>
                <a:gd name="T22" fmla="*/ 87 w 188"/>
                <a:gd name="T23" fmla="*/ 37 h 258"/>
                <a:gd name="T24" fmla="*/ 52 w 188"/>
                <a:gd name="T25" fmla="*/ 115 h 258"/>
                <a:gd name="T26" fmla="*/ 37 w 188"/>
                <a:gd name="T27" fmla="*/ 20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8" h="258">
                  <a:moveTo>
                    <a:pt x="153" y="106"/>
                  </a:moveTo>
                  <a:cubicBezTo>
                    <a:pt x="122" y="69"/>
                    <a:pt x="101" y="18"/>
                    <a:pt x="94" y="0"/>
                  </a:cubicBezTo>
                  <a:cubicBezTo>
                    <a:pt x="87" y="18"/>
                    <a:pt x="66" y="69"/>
                    <a:pt x="35" y="106"/>
                  </a:cubicBezTo>
                  <a:cubicBezTo>
                    <a:pt x="0" y="148"/>
                    <a:pt x="3" y="184"/>
                    <a:pt x="8" y="201"/>
                  </a:cubicBezTo>
                  <a:cubicBezTo>
                    <a:pt x="19" y="234"/>
                    <a:pt x="50" y="257"/>
                    <a:pt x="94" y="258"/>
                  </a:cubicBezTo>
                  <a:cubicBezTo>
                    <a:pt x="138" y="257"/>
                    <a:pt x="169" y="234"/>
                    <a:pt x="179" y="201"/>
                  </a:cubicBezTo>
                  <a:cubicBezTo>
                    <a:pt x="185" y="184"/>
                    <a:pt x="188" y="148"/>
                    <a:pt x="153" y="106"/>
                  </a:cubicBezTo>
                  <a:close/>
                  <a:moveTo>
                    <a:pt x="37" y="208"/>
                  </a:moveTo>
                  <a:cubicBezTo>
                    <a:pt x="44" y="224"/>
                    <a:pt x="56" y="238"/>
                    <a:pt x="72" y="246"/>
                  </a:cubicBezTo>
                  <a:cubicBezTo>
                    <a:pt x="46" y="239"/>
                    <a:pt x="27" y="221"/>
                    <a:pt x="20" y="198"/>
                  </a:cubicBezTo>
                  <a:cubicBezTo>
                    <a:pt x="15" y="183"/>
                    <a:pt x="12" y="152"/>
                    <a:pt x="43" y="115"/>
                  </a:cubicBezTo>
                  <a:cubicBezTo>
                    <a:pt x="63" y="90"/>
                    <a:pt x="78" y="57"/>
                    <a:pt x="87" y="37"/>
                  </a:cubicBezTo>
                  <a:cubicBezTo>
                    <a:pt x="79" y="60"/>
                    <a:pt x="68" y="90"/>
                    <a:pt x="52" y="115"/>
                  </a:cubicBezTo>
                  <a:cubicBezTo>
                    <a:pt x="23" y="159"/>
                    <a:pt x="30" y="193"/>
                    <a:pt x="37" y="208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79" name="Group 177出自【趣你的PPT】(微信:qunideppt)：最优质的PPT资源库"/>
          <p:cNvGrpSpPr/>
          <p:nvPr/>
        </p:nvGrpSpPr>
        <p:grpSpPr>
          <a:xfrm>
            <a:off x="3120578" y="3182706"/>
            <a:ext cx="452066" cy="471489"/>
            <a:chOff x="839787" y="3005138"/>
            <a:chExt cx="406400" cy="423862"/>
          </a:xfrm>
          <a:solidFill>
            <a:schemeClr val="tx1"/>
          </a:solidFill>
        </p:grpSpPr>
        <p:sp>
          <p:nvSpPr>
            <p:cNvPr id="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5837" y="3094038"/>
              <a:ext cx="84138" cy="100013"/>
            </a:xfrm>
            <a:custGeom>
              <a:avLst/>
              <a:gdLst>
                <a:gd name="T0" fmla="*/ 53 w 53"/>
                <a:gd name="T1" fmla="*/ 54 h 63"/>
                <a:gd name="T2" fmla="*/ 40 w 53"/>
                <a:gd name="T3" fmla="*/ 63 h 63"/>
                <a:gd name="T4" fmla="*/ 0 w 53"/>
                <a:gd name="T5" fmla="*/ 9 h 63"/>
                <a:gd name="T6" fmla="*/ 12 w 53"/>
                <a:gd name="T7" fmla="*/ 0 h 63"/>
                <a:gd name="T8" fmla="*/ 53 w 53"/>
                <a:gd name="T9" fmla="*/ 5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63">
                  <a:moveTo>
                    <a:pt x="53" y="54"/>
                  </a:moveTo>
                  <a:lnTo>
                    <a:pt x="40" y="63"/>
                  </a:lnTo>
                  <a:lnTo>
                    <a:pt x="0" y="9"/>
                  </a:lnTo>
                  <a:lnTo>
                    <a:pt x="12" y="0"/>
                  </a:lnTo>
                  <a:lnTo>
                    <a:pt x="53" y="54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8550" y="3244850"/>
              <a:ext cx="82550" cy="100013"/>
            </a:xfrm>
            <a:custGeom>
              <a:avLst/>
              <a:gdLst>
                <a:gd name="T0" fmla="*/ 12 w 52"/>
                <a:gd name="T1" fmla="*/ 0 h 63"/>
                <a:gd name="T2" fmla="*/ 0 w 52"/>
                <a:gd name="T3" fmla="*/ 9 h 63"/>
                <a:gd name="T4" fmla="*/ 40 w 52"/>
                <a:gd name="T5" fmla="*/ 63 h 63"/>
                <a:gd name="T6" fmla="*/ 52 w 52"/>
                <a:gd name="T7" fmla="*/ 53 h 63"/>
                <a:gd name="T8" fmla="*/ 12 w 52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3">
                  <a:moveTo>
                    <a:pt x="12" y="0"/>
                  </a:moveTo>
                  <a:lnTo>
                    <a:pt x="0" y="9"/>
                  </a:lnTo>
                  <a:lnTo>
                    <a:pt x="40" y="63"/>
                  </a:lnTo>
                  <a:lnTo>
                    <a:pt x="52" y="5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4425" y="3136900"/>
              <a:ext cx="95250" cy="74613"/>
            </a:xfrm>
            <a:custGeom>
              <a:avLst/>
              <a:gdLst>
                <a:gd name="T0" fmla="*/ 5 w 60"/>
                <a:gd name="T1" fmla="*/ 47 h 47"/>
                <a:gd name="T2" fmla="*/ 0 w 60"/>
                <a:gd name="T3" fmla="*/ 38 h 47"/>
                <a:gd name="T4" fmla="*/ 55 w 60"/>
                <a:gd name="T5" fmla="*/ 0 h 47"/>
                <a:gd name="T6" fmla="*/ 60 w 60"/>
                <a:gd name="T7" fmla="*/ 8 h 47"/>
                <a:gd name="T8" fmla="*/ 5 w 6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7">
                  <a:moveTo>
                    <a:pt x="5" y="47"/>
                  </a:moveTo>
                  <a:lnTo>
                    <a:pt x="0" y="38"/>
                  </a:lnTo>
                  <a:lnTo>
                    <a:pt x="55" y="0"/>
                  </a:lnTo>
                  <a:lnTo>
                    <a:pt x="60" y="8"/>
                  </a:lnTo>
                  <a:lnTo>
                    <a:pt x="5" y="4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8850" y="3233738"/>
              <a:ext cx="100013" cy="82550"/>
            </a:xfrm>
            <a:custGeom>
              <a:avLst/>
              <a:gdLst>
                <a:gd name="T0" fmla="*/ 63 w 63"/>
                <a:gd name="T1" fmla="*/ 13 h 52"/>
                <a:gd name="T2" fmla="*/ 54 w 63"/>
                <a:gd name="T3" fmla="*/ 0 h 52"/>
                <a:gd name="T4" fmla="*/ 0 w 63"/>
                <a:gd name="T5" fmla="*/ 40 h 52"/>
                <a:gd name="T6" fmla="*/ 9 w 63"/>
                <a:gd name="T7" fmla="*/ 52 h 52"/>
                <a:gd name="T8" fmla="*/ 63 w 63"/>
                <a:gd name="T9" fmla="*/ 1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2">
                  <a:moveTo>
                    <a:pt x="63" y="13"/>
                  </a:moveTo>
                  <a:lnTo>
                    <a:pt x="54" y="0"/>
                  </a:lnTo>
                  <a:lnTo>
                    <a:pt x="0" y="40"/>
                  </a:lnTo>
                  <a:lnTo>
                    <a:pt x="9" y="52"/>
                  </a:lnTo>
                  <a:lnTo>
                    <a:pt x="63" y="13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5362" y="3127375"/>
              <a:ext cx="182563" cy="184150"/>
            </a:xfrm>
            <a:custGeom>
              <a:avLst/>
              <a:gdLst>
                <a:gd name="T0" fmla="*/ 219 w 243"/>
                <a:gd name="T1" fmla="*/ 166 h 244"/>
                <a:gd name="T2" fmla="*/ 78 w 243"/>
                <a:gd name="T3" fmla="*/ 220 h 244"/>
                <a:gd name="T4" fmla="*/ 24 w 243"/>
                <a:gd name="T5" fmla="*/ 78 h 244"/>
                <a:gd name="T6" fmla="*/ 165 w 243"/>
                <a:gd name="T7" fmla="*/ 24 h 244"/>
                <a:gd name="T8" fmla="*/ 219 w 243"/>
                <a:gd name="T9" fmla="*/ 16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244">
                  <a:moveTo>
                    <a:pt x="219" y="166"/>
                  </a:moveTo>
                  <a:cubicBezTo>
                    <a:pt x="195" y="220"/>
                    <a:pt x="132" y="244"/>
                    <a:pt x="78" y="220"/>
                  </a:cubicBezTo>
                  <a:cubicBezTo>
                    <a:pt x="24" y="196"/>
                    <a:pt x="0" y="132"/>
                    <a:pt x="24" y="78"/>
                  </a:cubicBezTo>
                  <a:cubicBezTo>
                    <a:pt x="48" y="25"/>
                    <a:pt x="111" y="0"/>
                    <a:pt x="165" y="24"/>
                  </a:cubicBezTo>
                  <a:cubicBezTo>
                    <a:pt x="219" y="49"/>
                    <a:pt x="243" y="112"/>
                    <a:pt x="219" y="166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9637" y="3005138"/>
              <a:ext cx="133350" cy="133350"/>
            </a:xfrm>
            <a:custGeom>
              <a:avLst/>
              <a:gdLst>
                <a:gd name="T0" fmla="*/ 160 w 178"/>
                <a:gd name="T1" fmla="*/ 120 h 177"/>
                <a:gd name="T2" fmla="*/ 57 w 178"/>
                <a:gd name="T3" fmla="*/ 160 h 177"/>
                <a:gd name="T4" fmla="*/ 18 w 178"/>
                <a:gd name="T5" fmla="*/ 57 h 177"/>
                <a:gd name="T6" fmla="*/ 121 w 178"/>
                <a:gd name="T7" fmla="*/ 17 h 177"/>
                <a:gd name="T8" fmla="*/ 160 w 178"/>
                <a:gd name="T9" fmla="*/ 12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77">
                  <a:moveTo>
                    <a:pt x="160" y="120"/>
                  </a:moveTo>
                  <a:cubicBezTo>
                    <a:pt x="143" y="160"/>
                    <a:pt x="97" y="177"/>
                    <a:pt x="57" y="160"/>
                  </a:cubicBezTo>
                  <a:cubicBezTo>
                    <a:pt x="18" y="142"/>
                    <a:pt x="0" y="96"/>
                    <a:pt x="18" y="57"/>
                  </a:cubicBezTo>
                  <a:cubicBezTo>
                    <a:pt x="36" y="17"/>
                    <a:pt x="82" y="0"/>
                    <a:pt x="121" y="17"/>
                  </a:cubicBezTo>
                  <a:cubicBezTo>
                    <a:pt x="160" y="35"/>
                    <a:pt x="178" y="81"/>
                    <a:pt x="160" y="12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9787" y="3248025"/>
              <a:ext cx="179388" cy="180975"/>
            </a:xfrm>
            <a:custGeom>
              <a:avLst/>
              <a:gdLst>
                <a:gd name="T0" fmla="*/ 216 w 240"/>
                <a:gd name="T1" fmla="*/ 163 h 240"/>
                <a:gd name="T2" fmla="*/ 77 w 240"/>
                <a:gd name="T3" fmla="*/ 216 h 240"/>
                <a:gd name="T4" fmla="*/ 24 w 240"/>
                <a:gd name="T5" fmla="*/ 77 h 240"/>
                <a:gd name="T6" fmla="*/ 163 w 240"/>
                <a:gd name="T7" fmla="*/ 24 h 240"/>
                <a:gd name="T8" fmla="*/ 216 w 240"/>
                <a:gd name="T9" fmla="*/ 163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240">
                  <a:moveTo>
                    <a:pt x="216" y="163"/>
                  </a:moveTo>
                  <a:cubicBezTo>
                    <a:pt x="192" y="216"/>
                    <a:pt x="130" y="240"/>
                    <a:pt x="77" y="216"/>
                  </a:cubicBezTo>
                  <a:cubicBezTo>
                    <a:pt x="24" y="193"/>
                    <a:pt x="0" y="130"/>
                    <a:pt x="24" y="77"/>
                  </a:cubicBezTo>
                  <a:cubicBezTo>
                    <a:pt x="47" y="24"/>
                    <a:pt x="110" y="0"/>
                    <a:pt x="163" y="24"/>
                  </a:cubicBezTo>
                  <a:cubicBezTo>
                    <a:pt x="216" y="48"/>
                    <a:pt x="240" y="110"/>
                    <a:pt x="216" y="163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85862" y="3105150"/>
              <a:ext cx="60325" cy="60325"/>
            </a:xfrm>
            <a:custGeom>
              <a:avLst/>
              <a:gdLst>
                <a:gd name="T0" fmla="*/ 75 w 81"/>
                <a:gd name="T1" fmla="*/ 50 h 80"/>
                <a:gd name="T2" fmla="*/ 31 w 81"/>
                <a:gd name="T3" fmla="*/ 75 h 80"/>
                <a:gd name="T4" fmla="*/ 6 w 81"/>
                <a:gd name="T5" fmla="*/ 31 h 80"/>
                <a:gd name="T6" fmla="*/ 50 w 81"/>
                <a:gd name="T7" fmla="*/ 5 h 80"/>
                <a:gd name="T8" fmla="*/ 75 w 81"/>
                <a:gd name="T9" fmla="*/ 5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0">
                  <a:moveTo>
                    <a:pt x="75" y="50"/>
                  </a:moveTo>
                  <a:cubicBezTo>
                    <a:pt x="70" y="69"/>
                    <a:pt x="50" y="80"/>
                    <a:pt x="31" y="75"/>
                  </a:cubicBezTo>
                  <a:cubicBezTo>
                    <a:pt x="12" y="70"/>
                    <a:pt x="0" y="50"/>
                    <a:pt x="6" y="31"/>
                  </a:cubicBezTo>
                  <a:cubicBezTo>
                    <a:pt x="11" y="12"/>
                    <a:pt x="31" y="0"/>
                    <a:pt x="50" y="5"/>
                  </a:cubicBezTo>
                  <a:cubicBezTo>
                    <a:pt x="69" y="11"/>
                    <a:pt x="81" y="31"/>
                    <a:pt x="75" y="5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1412" y="3313113"/>
              <a:ext cx="79375" cy="77788"/>
            </a:xfrm>
            <a:custGeom>
              <a:avLst/>
              <a:gdLst>
                <a:gd name="T0" fmla="*/ 95 w 106"/>
                <a:gd name="T1" fmla="*/ 72 h 105"/>
                <a:gd name="T2" fmla="*/ 34 w 106"/>
                <a:gd name="T3" fmla="*/ 95 h 105"/>
                <a:gd name="T4" fmla="*/ 11 w 106"/>
                <a:gd name="T5" fmla="*/ 34 h 105"/>
                <a:gd name="T6" fmla="*/ 72 w 106"/>
                <a:gd name="T7" fmla="*/ 10 h 105"/>
                <a:gd name="T8" fmla="*/ 95 w 106"/>
                <a:gd name="T9" fmla="*/ 7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05">
                  <a:moveTo>
                    <a:pt x="95" y="72"/>
                  </a:moveTo>
                  <a:cubicBezTo>
                    <a:pt x="85" y="95"/>
                    <a:pt x="58" y="105"/>
                    <a:pt x="34" y="95"/>
                  </a:cubicBezTo>
                  <a:cubicBezTo>
                    <a:pt x="11" y="84"/>
                    <a:pt x="0" y="57"/>
                    <a:pt x="11" y="34"/>
                  </a:cubicBezTo>
                  <a:cubicBezTo>
                    <a:pt x="21" y="10"/>
                    <a:pt x="49" y="0"/>
                    <a:pt x="72" y="10"/>
                  </a:cubicBezTo>
                  <a:cubicBezTo>
                    <a:pt x="95" y="21"/>
                    <a:pt x="106" y="48"/>
                    <a:pt x="95" y="72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155" name="出自【趣你的PPT】(微信:qunideppt)：最优质的PPT资源库"/>
          <p:cNvSpPr/>
          <p:nvPr/>
        </p:nvSpPr>
        <p:spPr>
          <a:xfrm>
            <a:off x="3114835" y="5857071"/>
            <a:ext cx="463553" cy="463553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96441" y="35719"/>
                </a:moveTo>
                <a:cubicBezTo>
                  <a:pt x="72331" y="36612"/>
                  <a:pt x="51644" y="45690"/>
                  <a:pt x="34380" y="62954"/>
                </a:cubicBezTo>
                <a:cubicBezTo>
                  <a:pt x="16223" y="81111"/>
                  <a:pt x="7144" y="102989"/>
                  <a:pt x="7144" y="128588"/>
                </a:cubicBezTo>
                <a:cubicBezTo>
                  <a:pt x="7144" y="154186"/>
                  <a:pt x="16223" y="176064"/>
                  <a:pt x="34380" y="194221"/>
                </a:cubicBezTo>
                <a:cubicBezTo>
                  <a:pt x="52537" y="212378"/>
                  <a:pt x="74414" y="221456"/>
                  <a:pt x="100013" y="221456"/>
                </a:cubicBezTo>
                <a:cubicBezTo>
                  <a:pt x="125611" y="221456"/>
                  <a:pt x="147489" y="212378"/>
                  <a:pt x="165646" y="194221"/>
                </a:cubicBezTo>
                <a:cubicBezTo>
                  <a:pt x="182910" y="176957"/>
                  <a:pt x="191989" y="156270"/>
                  <a:pt x="192881" y="132160"/>
                </a:cubicBezTo>
                <a:lnTo>
                  <a:pt x="96441" y="132160"/>
                </a:lnTo>
                <a:close/>
                <a:moveTo>
                  <a:pt x="100013" y="28575"/>
                </a:moveTo>
                <a:lnTo>
                  <a:pt x="103585" y="28575"/>
                </a:lnTo>
                <a:lnTo>
                  <a:pt x="103585" y="125016"/>
                </a:lnTo>
                <a:lnTo>
                  <a:pt x="200025" y="125016"/>
                </a:lnTo>
                <a:lnTo>
                  <a:pt x="200025" y="128588"/>
                </a:lnTo>
                <a:cubicBezTo>
                  <a:pt x="200025" y="156567"/>
                  <a:pt x="190203" y="180082"/>
                  <a:pt x="170557" y="199132"/>
                </a:cubicBezTo>
                <a:cubicBezTo>
                  <a:pt x="151507" y="218777"/>
                  <a:pt x="127992" y="228600"/>
                  <a:pt x="100013" y="228600"/>
                </a:cubicBezTo>
                <a:cubicBezTo>
                  <a:pt x="72033" y="228600"/>
                  <a:pt x="48518" y="218777"/>
                  <a:pt x="29468" y="199132"/>
                </a:cubicBezTo>
                <a:cubicBezTo>
                  <a:pt x="9823" y="180082"/>
                  <a:pt x="0" y="156567"/>
                  <a:pt x="0" y="128588"/>
                </a:cubicBezTo>
                <a:cubicBezTo>
                  <a:pt x="0" y="100906"/>
                  <a:pt x="9674" y="77391"/>
                  <a:pt x="29022" y="58043"/>
                </a:cubicBezTo>
                <a:cubicBezTo>
                  <a:pt x="48667" y="38398"/>
                  <a:pt x="72331" y="28575"/>
                  <a:pt x="100013" y="28575"/>
                </a:cubicBezTo>
                <a:close/>
                <a:moveTo>
                  <a:pt x="132160" y="7144"/>
                </a:moveTo>
                <a:lnTo>
                  <a:pt x="132160" y="96441"/>
                </a:lnTo>
                <a:lnTo>
                  <a:pt x="221456" y="96441"/>
                </a:lnTo>
                <a:cubicBezTo>
                  <a:pt x="220564" y="71735"/>
                  <a:pt x="211485" y="51048"/>
                  <a:pt x="194221" y="34379"/>
                </a:cubicBezTo>
                <a:cubicBezTo>
                  <a:pt x="176957" y="17115"/>
                  <a:pt x="156270" y="8037"/>
                  <a:pt x="132160" y="7144"/>
                </a:cubicBezTo>
                <a:close/>
                <a:moveTo>
                  <a:pt x="125016" y="0"/>
                </a:moveTo>
                <a:lnTo>
                  <a:pt x="128588" y="0"/>
                </a:lnTo>
                <a:cubicBezTo>
                  <a:pt x="156270" y="0"/>
                  <a:pt x="179933" y="9823"/>
                  <a:pt x="199579" y="29468"/>
                </a:cubicBezTo>
                <a:cubicBezTo>
                  <a:pt x="218926" y="48816"/>
                  <a:pt x="228600" y="72331"/>
                  <a:pt x="228600" y="100013"/>
                </a:cubicBezTo>
                <a:lnTo>
                  <a:pt x="228600" y="103585"/>
                </a:lnTo>
                <a:lnTo>
                  <a:pt x="125016" y="103585"/>
                </a:lnTo>
                <a:close/>
              </a:path>
            </a:pathLst>
          </a:custGeom>
          <a:solidFill>
            <a:srgbClr val="7F7F7F"/>
          </a:solidFill>
          <a:ln>
            <a:solidFill>
              <a:srgbClr val="7F7F7F"/>
            </a:solidFill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US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grpSp>
        <p:nvGrpSpPr>
          <p:cNvPr id="27" name="Shape 451出自【趣你的PPT】(微信:qunideppt)：最优质的PPT资源库"/>
          <p:cNvGrpSpPr/>
          <p:nvPr/>
        </p:nvGrpSpPr>
        <p:grpSpPr>
          <a:xfrm>
            <a:off x="6465113" y="2220237"/>
            <a:ext cx="571500" cy="567265"/>
            <a:chOff x="4657725" y="1027112"/>
            <a:chExt cx="428625" cy="425449"/>
          </a:xfrm>
        </p:grpSpPr>
        <p:sp>
          <p:nvSpPr>
            <p:cNvPr id="28" name="出自【趣你的PPT】(微信:qunideppt)：最优质的PPT资源库"/>
            <p:cNvSpPr/>
            <p:nvPr/>
          </p:nvSpPr>
          <p:spPr>
            <a:xfrm>
              <a:off x="4697412" y="1068387"/>
              <a:ext cx="201613" cy="2016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0"/>
                  </a:moveTo>
                  <a:cubicBezTo>
                    <a:pt x="26732" y="0"/>
                    <a:pt x="0" y="26732"/>
                    <a:pt x="0" y="60000"/>
                  </a:cubicBezTo>
                  <a:cubicBezTo>
                    <a:pt x="0" y="92673"/>
                    <a:pt x="26732" y="120000"/>
                    <a:pt x="60000" y="120000"/>
                  </a:cubicBezTo>
                  <a:cubicBezTo>
                    <a:pt x="93267" y="120000"/>
                    <a:pt x="120000" y="92673"/>
                    <a:pt x="120000" y="60000"/>
                  </a:cubicBezTo>
                  <a:cubicBezTo>
                    <a:pt x="120000" y="26732"/>
                    <a:pt x="93267" y="0"/>
                    <a:pt x="60000" y="0"/>
                  </a:cubicBezTo>
                  <a:close/>
                  <a:moveTo>
                    <a:pt x="60000" y="108712"/>
                  </a:moveTo>
                  <a:cubicBezTo>
                    <a:pt x="33267" y="108712"/>
                    <a:pt x="11287" y="86732"/>
                    <a:pt x="11287" y="60000"/>
                  </a:cubicBezTo>
                  <a:cubicBezTo>
                    <a:pt x="11287" y="32673"/>
                    <a:pt x="33267" y="10693"/>
                    <a:pt x="60000" y="10693"/>
                  </a:cubicBezTo>
                  <a:cubicBezTo>
                    <a:pt x="87326" y="10693"/>
                    <a:pt x="108712" y="32673"/>
                    <a:pt x="108712" y="60000"/>
                  </a:cubicBezTo>
                  <a:cubicBezTo>
                    <a:pt x="108712" y="86732"/>
                    <a:pt x="87326" y="108712"/>
                    <a:pt x="60000" y="108712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4657725" y="1027112"/>
              <a:ext cx="428625" cy="4254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6908" y="106164"/>
                  </a:moveTo>
                  <a:cubicBezTo>
                    <a:pt x="85714" y="74541"/>
                    <a:pt x="85714" y="74541"/>
                    <a:pt x="85714" y="74541"/>
                  </a:cubicBezTo>
                  <a:cubicBezTo>
                    <a:pt x="84028" y="73129"/>
                    <a:pt x="82060" y="72282"/>
                    <a:pt x="79812" y="72282"/>
                  </a:cubicBezTo>
                  <a:cubicBezTo>
                    <a:pt x="78688" y="72282"/>
                    <a:pt x="77564" y="72564"/>
                    <a:pt x="76440" y="73129"/>
                  </a:cubicBezTo>
                  <a:cubicBezTo>
                    <a:pt x="69133" y="65788"/>
                    <a:pt x="69133" y="65788"/>
                    <a:pt x="69133" y="65788"/>
                  </a:cubicBezTo>
                  <a:cubicBezTo>
                    <a:pt x="75035" y="58729"/>
                    <a:pt x="78969" y="49694"/>
                    <a:pt x="78969" y="39811"/>
                  </a:cubicBezTo>
                  <a:cubicBezTo>
                    <a:pt x="78969" y="17788"/>
                    <a:pt x="61264" y="0"/>
                    <a:pt x="39344" y="0"/>
                  </a:cubicBezTo>
                  <a:cubicBezTo>
                    <a:pt x="17704" y="0"/>
                    <a:pt x="0" y="17788"/>
                    <a:pt x="0" y="39811"/>
                  </a:cubicBezTo>
                  <a:cubicBezTo>
                    <a:pt x="0" y="61552"/>
                    <a:pt x="17704" y="79341"/>
                    <a:pt x="39344" y="79341"/>
                  </a:cubicBezTo>
                  <a:cubicBezTo>
                    <a:pt x="49180" y="79341"/>
                    <a:pt x="58454" y="75670"/>
                    <a:pt x="65199" y="69458"/>
                  </a:cubicBezTo>
                  <a:cubicBezTo>
                    <a:pt x="72505" y="76800"/>
                    <a:pt x="72505" y="76800"/>
                    <a:pt x="72505" y="76800"/>
                  </a:cubicBezTo>
                  <a:cubicBezTo>
                    <a:pt x="71943" y="77929"/>
                    <a:pt x="71662" y="79058"/>
                    <a:pt x="71662" y="80470"/>
                  </a:cubicBezTo>
                  <a:cubicBezTo>
                    <a:pt x="71662" y="82729"/>
                    <a:pt x="72505" y="84705"/>
                    <a:pt x="74192" y="86117"/>
                  </a:cubicBezTo>
                  <a:cubicBezTo>
                    <a:pt x="105386" y="117741"/>
                    <a:pt x="105386" y="117741"/>
                    <a:pt x="105386" y="117741"/>
                  </a:cubicBezTo>
                  <a:cubicBezTo>
                    <a:pt x="107072" y="119152"/>
                    <a:pt x="109039" y="120000"/>
                    <a:pt x="111288" y="120000"/>
                  </a:cubicBezTo>
                  <a:cubicBezTo>
                    <a:pt x="113255" y="120000"/>
                    <a:pt x="115503" y="119152"/>
                    <a:pt x="116908" y="117741"/>
                  </a:cubicBezTo>
                  <a:cubicBezTo>
                    <a:pt x="120000" y="114352"/>
                    <a:pt x="120000" y="109270"/>
                    <a:pt x="116908" y="106164"/>
                  </a:cubicBezTo>
                  <a:close/>
                  <a:moveTo>
                    <a:pt x="39344" y="73976"/>
                  </a:moveTo>
                  <a:cubicBezTo>
                    <a:pt x="20515" y="73976"/>
                    <a:pt x="5058" y="58729"/>
                    <a:pt x="5058" y="39811"/>
                  </a:cubicBezTo>
                  <a:cubicBezTo>
                    <a:pt x="5058" y="20894"/>
                    <a:pt x="20515" y="5364"/>
                    <a:pt x="39344" y="5364"/>
                  </a:cubicBezTo>
                  <a:cubicBezTo>
                    <a:pt x="58173" y="5364"/>
                    <a:pt x="73629" y="20894"/>
                    <a:pt x="73629" y="39811"/>
                  </a:cubicBezTo>
                  <a:cubicBezTo>
                    <a:pt x="73629" y="58729"/>
                    <a:pt x="58173" y="73976"/>
                    <a:pt x="39344" y="73976"/>
                  </a:cubicBezTo>
                  <a:close/>
                  <a:moveTo>
                    <a:pt x="113255" y="113788"/>
                  </a:moveTo>
                  <a:cubicBezTo>
                    <a:pt x="112131" y="114917"/>
                    <a:pt x="110163" y="114917"/>
                    <a:pt x="109039" y="113788"/>
                  </a:cubicBezTo>
                  <a:cubicBezTo>
                    <a:pt x="77845" y="82447"/>
                    <a:pt x="77845" y="82447"/>
                    <a:pt x="77845" y="82447"/>
                  </a:cubicBezTo>
                  <a:cubicBezTo>
                    <a:pt x="77283" y="81882"/>
                    <a:pt x="77002" y="81317"/>
                    <a:pt x="77002" y="80470"/>
                  </a:cubicBezTo>
                  <a:cubicBezTo>
                    <a:pt x="77002" y="79623"/>
                    <a:pt x="77283" y="79058"/>
                    <a:pt x="77845" y="78494"/>
                  </a:cubicBezTo>
                  <a:cubicBezTo>
                    <a:pt x="78407" y="77929"/>
                    <a:pt x="79250" y="77647"/>
                    <a:pt x="79812" y="77647"/>
                  </a:cubicBezTo>
                  <a:cubicBezTo>
                    <a:pt x="80655" y="77647"/>
                    <a:pt x="81498" y="77929"/>
                    <a:pt x="82060" y="78494"/>
                  </a:cubicBezTo>
                  <a:cubicBezTo>
                    <a:pt x="113255" y="109835"/>
                    <a:pt x="113255" y="109835"/>
                    <a:pt x="113255" y="109835"/>
                  </a:cubicBezTo>
                  <a:cubicBezTo>
                    <a:pt x="114379" y="110964"/>
                    <a:pt x="114379" y="112658"/>
                    <a:pt x="113255" y="113788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71626" y="4888694"/>
            <a:ext cx="358474" cy="519169"/>
          </a:xfrm>
          <a:custGeom>
            <a:avLst/>
            <a:gdLst>
              <a:gd name="T0" fmla="*/ 215 w 430"/>
              <a:gd name="T1" fmla="*/ 0 h 621"/>
              <a:gd name="T2" fmla="*/ 0 w 430"/>
              <a:gd name="T3" fmla="*/ 216 h 621"/>
              <a:gd name="T4" fmla="*/ 182 w 430"/>
              <a:gd name="T5" fmla="*/ 428 h 621"/>
              <a:gd name="T6" fmla="*/ 182 w 430"/>
              <a:gd name="T7" fmla="*/ 494 h 621"/>
              <a:gd name="T8" fmla="*/ 135 w 430"/>
              <a:gd name="T9" fmla="*/ 494 h 621"/>
              <a:gd name="T10" fmla="*/ 119 w 430"/>
              <a:gd name="T11" fmla="*/ 511 h 621"/>
              <a:gd name="T12" fmla="*/ 119 w 430"/>
              <a:gd name="T13" fmla="*/ 541 h 621"/>
              <a:gd name="T14" fmla="*/ 135 w 430"/>
              <a:gd name="T15" fmla="*/ 557 h 621"/>
              <a:gd name="T16" fmla="*/ 182 w 430"/>
              <a:gd name="T17" fmla="*/ 557 h 621"/>
              <a:gd name="T18" fmla="*/ 182 w 430"/>
              <a:gd name="T19" fmla="*/ 604 h 621"/>
              <a:gd name="T20" fmla="*/ 199 w 430"/>
              <a:gd name="T21" fmla="*/ 621 h 621"/>
              <a:gd name="T22" fmla="*/ 229 w 430"/>
              <a:gd name="T23" fmla="*/ 621 h 621"/>
              <a:gd name="T24" fmla="*/ 246 w 430"/>
              <a:gd name="T25" fmla="*/ 604 h 621"/>
              <a:gd name="T26" fmla="*/ 246 w 430"/>
              <a:gd name="T27" fmla="*/ 557 h 621"/>
              <a:gd name="T28" fmla="*/ 293 w 430"/>
              <a:gd name="T29" fmla="*/ 557 h 621"/>
              <a:gd name="T30" fmla="*/ 310 w 430"/>
              <a:gd name="T31" fmla="*/ 541 h 621"/>
              <a:gd name="T32" fmla="*/ 310 w 430"/>
              <a:gd name="T33" fmla="*/ 511 h 621"/>
              <a:gd name="T34" fmla="*/ 293 w 430"/>
              <a:gd name="T35" fmla="*/ 494 h 621"/>
              <a:gd name="T36" fmla="*/ 246 w 430"/>
              <a:gd name="T37" fmla="*/ 494 h 621"/>
              <a:gd name="T38" fmla="*/ 246 w 430"/>
              <a:gd name="T39" fmla="*/ 429 h 621"/>
              <a:gd name="T40" fmla="*/ 430 w 430"/>
              <a:gd name="T41" fmla="*/ 216 h 621"/>
              <a:gd name="T42" fmla="*/ 215 w 430"/>
              <a:gd name="T43" fmla="*/ 0 h 621"/>
              <a:gd name="T44" fmla="*/ 367 w 430"/>
              <a:gd name="T45" fmla="*/ 216 h 621"/>
              <a:gd name="T46" fmla="*/ 215 w 430"/>
              <a:gd name="T47" fmla="*/ 368 h 621"/>
              <a:gd name="T48" fmla="*/ 63 w 430"/>
              <a:gd name="T49" fmla="*/ 216 h 621"/>
              <a:gd name="T50" fmla="*/ 215 w 430"/>
              <a:gd name="T51" fmla="*/ 63 h 621"/>
              <a:gd name="T52" fmla="*/ 367 w 430"/>
              <a:gd name="T53" fmla="*/ 216 h 6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30" h="621">
                <a:moveTo>
                  <a:pt x="215" y="0"/>
                </a:moveTo>
                <a:cubicBezTo>
                  <a:pt x="96" y="0"/>
                  <a:pt x="0" y="97"/>
                  <a:pt x="0" y="216"/>
                </a:cubicBezTo>
                <a:cubicBezTo>
                  <a:pt x="0" y="324"/>
                  <a:pt x="79" y="413"/>
                  <a:pt x="182" y="428"/>
                </a:cubicBezTo>
                <a:cubicBezTo>
                  <a:pt x="182" y="494"/>
                  <a:pt x="182" y="494"/>
                  <a:pt x="182" y="494"/>
                </a:cubicBezTo>
                <a:cubicBezTo>
                  <a:pt x="135" y="494"/>
                  <a:pt x="135" y="494"/>
                  <a:pt x="135" y="494"/>
                </a:cubicBezTo>
                <a:cubicBezTo>
                  <a:pt x="126" y="494"/>
                  <a:pt x="119" y="502"/>
                  <a:pt x="119" y="511"/>
                </a:cubicBezTo>
                <a:cubicBezTo>
                  <a:pt x="119" y="541"/>
                  <a:pt x="119" y="541"/>
                  <a:pt x="119" y="541"/>
                </a:cubicBezTo>
                <a:cubicBezTo>
                  <a:pt x="119" y="550"/>
                  <a:pt x="127" y="557"/>
                  <a:pt x="135" y="557"/>
                </a:cubicBezTo>
                <a:cubicBezTo>
                  <a:pt x="182" y="557"/>
                  <a:pt x="182" y="557"/>
                  <a:pt x="182" y="557"/>
                </a:cubicBezTo>
                <a:cubicBezTo>
                  <a:pt x="182" y="604"/>
                  <a:pt x="182" y="604"/>
                  <a:pt x="182" y="604"/>
                </a:cubicBezTo>
                <a:cubicBezTo>
                  <a:pt x="182" y="614"/>
                  <a:pt x="190" y="621"/>
                  <a:pt x="199" y="621"/>
                </a:cubicBezTo>
                <a:cubicBezTo>
                  <a:pt x="229" y="621"/>
                  <a:pt x="229" y="621"/>
                  <a:pt x="229" y="621"/>
                </a:cubicBezTo>
                <a:cubicBezTo>
                  <a:pt x="239" y="621"/>
                  <a:pt x="246" y="614"/>
                  <a:pt x="246" y="604"/>
                </a:cubicBezTo>
                <a:cubicBezTo>
                  <a:pt x="246" y="557"/>
                  <a:pt x="246" y="557"/>
                  <a:pt x="246" y="557"/>
                </a:cubicBezTo>
                <a:cubicBezTo>
                  <a:pt x="293" y="557"/>
                  <a:pt x="293" y="557"/>
                  <a:pt x="293" y="557"/>
                </a:cubicBezTo>
                <a:cubicBezTo>
                  <a:pt x="302" y="557"/>
                  <a:pt x="310" y="550"/>
                  <a:pt x="310" y="541"/>
                </a:cubicBezTo>
                <a:cubicBezTo>
                  <a:pt x="310" y="511"/>
                  <a:pt x="310" y="511"/>
                  <a:pt x="310" y="511"/>
                </a:cubicBezTo>
                <a:cubicBezTo>
                  <a:pt x="310" y="502"/>
                  <a:pt x="302" y="494"/>
                  <a:pt x="293" y="494"/>
                </a:cubicBezTo>
                <a:cubicBezTo>
                  <a:pt x="246" y="494"/>
                  <a:pt x="246" y="494"/>
                  <a:pt x="246" y="494"/>
                </a:cubicBezTo>
                <a:cubicBezTo>
                  <a:pt x="246" y="429"/>
                  <a:pt x="246" y="429"/>
                  <a:pt x="246" y="429"/>
                </a:cubicBezTo>
                <a:cubicBezTo>
                  <a:pt x="350" y="414"/>
                  <a:pt x="430" y="324"/>
                  <a:pt x="430" y="216"/>
                </a:cubicBezTo>
                <a:cubicBezTo>
                  <a:pt x="430" y="97"/>
                  <a:pt x="334" y="0"/>
                  <a:pt x="215" y="0"/>
                </a:cubicBezTo>
                <a:close/>
                <a:moveTo>
                  <a:pt x="367" y="216"/>
                </a:moveTo>
                <a:cubicBezTo>
                  <a:pt x="367" y="300"/>
                  <a:pt x="299" y="368"/>
                  <a:pt x="215" y="368"/>
                </a:cubicBezTo>
                <a:cubicBezTo>
                  <a:pt x="131" y="368"/>
                  <a:pt x="63" y="300"/>
                  <a:pt x="63" y="216"/>
                </a:cubicBezTo>
                <a:cubicBezTo>
                  <a:pt x="63" y="132"/>
                  <a:pt x="131" y="63"/>
                  <a:pt x="215" y="63"/>
                </a:cubicBezTo>
                <a:cubicBezTo>
                  <a:pt x="299" y="63"/>
                  <a:pt x="367" y="132"/>
                  <a:pt x="367" y="216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AU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25" name="出自【趣你的PPT】(微信:qunideppt)：最优质的PPT资源库"/>
          <p:cNvSpPr>
            <a:spLocks/>
          </p:cNvSpPr>
          <p:nvPr/>
        </p:nvSpPr>
        <p:spPr bwMode="auto">
          <a:xfrm>
            <a:off x="6568094" y="4073771"/>
            <a:ext cx="365538" cy="432641"/>
          </a:xfrm>
          <a:custGeom>
            <a:avLst/>
            <a:gdLst>
              <a:gd name="T0" fmla="*/ 419 w 437"/>
              <a:gd name="T1" fmla="*/ 256 h 517"/>
              <a:gd name="T2" fmla="*/ 386 w 437"/>
              <a:gd name="T3" fmla="*/ 265 h 517"/>
              <a:gd name="T4" fmla="*/ 316 w 437"/>
              <a:gd name="T5" fmla="*/ 344 h 517"/>
              <a:gd name="T6" fmla="*/ 293 w 437"/>
              <a:gd name="T7" fmla="*/ 332 h 517"/>
              <a:gd name="T8" fmla="*/ 285 w 437"/>
              <a:gd name="T9" fmla="*/ 72 h 517"/>
              <a:gd name="T10" fmla="*/ 267 w 437"/>
              <a:gd name="T11" fmla="*/ 41 h 517"/>
              <a:gd name="T12" fmla="*/ 232 w 437"/>
              <a:gd name="T13" fmla="*/ 62 h 517"/>
              <a:gd name="T14" fmla="*/ 228 w 437"/>
              <a:gd name="T15" fmla="*/ 242 h 517"/>
              <a:gd name="T16" fmla="*/ 214 w 437"/>
              <a:gd name="T17" fmla="*/ 242 h 517"/>
              <a:gd name="T18" fmla="*/ 211 w 437"/>
              <a:gd name="T19" fmla="*/ 29 h 517"/>
              <a:gd name="T20" fmla="*/ 186 w 437"/>
              <a:gd name="T21" fmla="*/ 1 h 517"/>
              <a:gd name="T22" fmla="*/ 156 w 437"/>
              <a:gd name="T23" fmla="*/ 24 h 517"/>
              <a:gd name="T24" fmla="*/ 153 w 437"/>
              <a:gd name="T25" fmla="*/ 244 h 517"/>
              <a:gd name="T26" fmla="*/ 139 w 437"/>
              <a:gd name="T27" fmla="*/ 244 h 517"/>
              <a:gd name="T28" fmla="*/ 134 w 437"/>
              <a:gd name="T29" fmla="*/ 54 h 517"/>
              <a:gd name="T30" fmla="*/ 105 w 437"/>
              <a:gd name="T31" fmla="*/ 29 h 517"/>
              <a:gd name="T32" fmla="*/ 79 w 437"/>
              <a:gd name="T33" fmla="*/ 54 h 517"/>
              <a:gd name="T34" fmla="*/ 78 w 437"/>
              <a:gd name="T35" fmla="*/ 246 h 517"/>
              <a:gd name="T36" fmla="*/ 66 w 437"/>
              <a:gd name="T37" fmla="*/ 243 h 517"/>
              <a:gd name="T38" fmla="*/ 53 w 437"/>
              <a:gd name="T39" fmla="*/ 104 h 517"/>
              <a:gd name="T40" fmla="*/ 19 w 437"/>
              <a:gd name="T41" fmla="*/ 86 h 517"/>
              <a:gd name="T42" fmla="*/ 0 w 437"/>
              <a:gd name="T43" fmla="*/ 116 h 517"/>
              <a:gd name="T44" fmla="*/ 9 w 437"/>
              <a:gd name="T45" fmla="*/ 377 h 517"/>
              <a:gd name="T46" fmla="*/ 170 w 437"/>
              <a:gd name="T47" fmla="*/ 517 h 517"/>
              <a:gd name="T48" fmla="*/ 344 w 437"/>
              <a:gd name="T49" fmla="*/ 428 h 517"/>
              <a:gd name="T50" fmla="*/ 430 w 437"/>
              <a:gd name="T51" fmla="*/ 290 h 517"/>
              <a:gd name="T52" fmla="*/ 419 w 437"/>
              <a:gd name="T53" fmla="*/ 256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37" h="517">
                <a:moveTo>
                  <a:pt x="419" y="256"/>
                </a:moveTo>
                <a:cubicBezTo>
                  <a:pt x="408" y="252"/>
                  <a:pt x="395" y="254"/>
                  <a:pt x="386" y="265"/>
                </a:cubicBezTo>
                <a:cubicBezTo>
                  <a:pt x="316" y="344"/>
                  <a:pt x="316" y="344"/>
                  <a:pt x="316" y="344"/>
                </a:cubicBezTo>
                <a:cubicBezTo>
                  <a:pt x="305" y="357"/>
                  <a:pt x="293" y="348"/>
                  <a:pt x="293" y="332"/>
                </a:cubicBezTo>
                <a:cubicBezTo>
                  <a:pt x="285" y="72"/>
                  <a:pt x="285" y="72"/>
                  <a:pt x="285" y="72"/>
                </a:cubicBezTo>
                <a:cubicBezTo>
                  <a:pt x="284" y="58"/>
                  <a:pt x="282" y="45"/>
                  <a:pt x="267" y="41"/>
                </a:cubicBezTo>
                <a:cubicBezTo>
                  <a:pt x="248" y="35"/>
                  <a:pt x="233" y="45"/>
                  <a:pt x="232" y="62"/>
                </a:cubicBezTo>
                <a:cubicBezTo>
                  <a:pt x="228" y="242"/>
                  <a:pt x="228" y="242"/>
                  <a:pt x="228" y="242"/>
                </a:cubicBezTo>
                <a:cubicBezTo>
                  <a:pt x="227" y="258"/>
                  <a:pt x="214" y="257"/>
                  <a:pt x="214" y="242"/>
                </a:cubicBezTo>
                <a:cubicBezTo>
                  <a:pt x="211" y="29"/>
                  <a:pt x="211" y="29"/>
                  <a:pt x="211" y="29"/>
                </a:cubicBezTo>
                <a:cubicBezTo>
                  <a:pt x="211" y="15"/>
                  <a:pt x="201" y="3"/>
                  <a:pt x="186" y="1"/>
                </a:cubicBezTo>
                <a:cubicBezTo>
                  <a:pt x="171" y="0"/>
                  <a:pt x="156" y="10"/>
                  <a:pt x="156" y="24"/>
                </a:cubicBezTo>
                <a:cubicBezTo>
                  <a:pt x="153" y="244"/>
                  <a:pt x="153" y="244"/>
                  <a:pt x="153" y="244"/>
                </a:cubicBezTo>
                <a:cubicBezTo>
                  <a:pt x="153" y="257"/>
                  <a:pt x="140" y="256"/>
                  <a:pt x="139" y="244"/>
                </a:cubicBezTo>
                <a:cubicBezTo>
                  <a:pt x="134" y="54"/>
                  <a:pt x="134" y="54"/>
                  <a:pt x="134" y="54"/>
                </a:cubicBezTo>
                <a:cubicBezTo>
                  <a:pt x="133" y="40"/>
                  <a:pt x="121" y="29"/>
                  <a:pt x="105" y="29"/>
                </a:cubicBezTo>
                <a:cubicBezTo>
                  <a:pt x="90" y="29"/>
                  <a:pt x="79" y="41"/>
                  <a:pt x="79" y="54"/>
                </a:cubicBezTo>
                <a:cubicBezTo>
                  <a:pt x="78" y="246"/>
                  <a:pt x="78" y="246"/>
                  <a:pt x="78" y="246"/>
                </a:cubicBezTo>
                <a:cubicBezTo>
                  <a:pt x="78" y="256"/>
                  <a:pt x="67" y="257"/>
                  <a:pt x="66" y="243"/>
                </a:cubicBezTo>
                <a:cubicBezTo>
                  <a:pt x="53" y="104"/>
                  <a:pt x="53" y="104"/>
                  <a:pt x="53" y="104"/>
                </a:cubicBezTo>
                <a:cubicBezTo>
                  <a:pt x="52" y="91"/>
                  <a:pt x="34" y="83"/>
                  <a:pt x="19" y="86"/>
                </a:cubicBezTo>
                <a:cubicBezTo>
                  <a:pt x="5" y="90"/>
                  <a:pt x="0" y="103"/>
                  <a:pt x="0" y="116"/>
                </a:cubicBezTo>
                <a:cubicBezTo>
                  <a:pt x="9" y="377"/>
                  <a:pt x="9" y="377"/>
                  <a:pt x="9" y="377"/>
                </a:cubicBezTo>
                <a:cubicBezTo>
                  <a:pt x="11" y="455"/>
                  <a:pt x="93" y="517"/>
                  <a:pt x="170" y="517"/>
                </a:cubicBezTo>
                <a:cubicBezTo>
                  <a:pt x="245" y="517"/>
                  <a:pt x="308" y="486"/>
                  <a:pt x="344" y="428"/>
                </a:cubicBezTo>
                <a:cubicBezTo>
                  <a:pt x="430" y="290"/>
                  <a:pt x="430" y="290"/>
                  <a:pt x="430" y="290"/>
                </a:cubicBezTo>
                <a:cubicBezTo>
                  <a:pt x="437" y="279"/>
                  <a:pt x="436" y="262"/>
                  <a:pt x="419" y="256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AU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grpSp>
        <p:nvGrpSpPr>
          <p:cNvPr id="149" name="Group 247出自【趣你的PPT】(微信:qunideppt)：最优质的PPT资源库"/>
          <p:cNvGrpSpPr/>
          <p:nvPr/>
        </p:nvGrpSpPr>
        <p:grpSpPr>
          <a:xfrm>
            <a:off x="6635198" y="3199481"/>
            <a:ext cx="231331" cy="437938"/>
            <a:chOff x="942975" y="5508625"/>
            <a:chExt cx="207963" cy="393700"/>
          </a:xfrm>
          <a:solidFill>
            <a:schemeClr val="tx1"/>
          </a:solidFill>
        </p:grpSpPr>
        <p:sp>
          <p:nvSpPr>
            <p:cNvPr id="1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4725" y="5508625"/>
              <a:ext cx="147638" cy="111125"/>
            </a:xfrm>
            <a:custGeom>
              <a:avLst/>
              <a:gdLst>
                <a:gd name="T0" fmla="*/ 23 w 195"/>
                <a:gd name="T1" fmla="*/ 146 h 146"/>
                <a:gd name="T2" fmla="*/ 176 w 195"/>
                <a:gd name="T3" fmla="*/ 146 h 146"/>
                <a:gd name="T4" fmla="*/ 195 w 195"/>
                <a:gd name="T5" fmla="*/ 134 h 146"/>
                <a:gd name="T6" fmla="*/ 195 w 195"/>
                <a:gd name="T7" fmla="*/ 60 h 146"/>
                <a:gd name="T8" fmla="*/ 195 w 195"/>
                <a:gd name="T9" fmla="*/ 57 h 146"/>
                <a:gd name="T10" fmla="*/ 195 w 195"/>
                <a:gd name="T11" fmla="*/ 55 h 146"/>
                <a:gd name="T12" fmla="*/ 195 w 195"/>
                <a:gd name="T13" fmla="*/ 55 h 146"/>
                <a:gd name="T14" fmla="*/ 104 w 195"/>
                <a:gd name="T15" fmla="*/ 2 h 146"/>
                <a:gd name="T16" fmla="*/ 1 w 195"/>
                <a:gd name="T17" fmla="*/ 55 h 146"/>
                <a:gd name="T18" fmla="*/ 1 w 195"/>
                <a:gd name="T19" fmla="*/ 55 h 146"/>
                <a:gd name="T20" fmla="*/ 0 w 195"/>
                <a:gd name="T21" fmla="*/ 55 h 146"/>
                <a:gd name="T22" fmla="*/ 0 w 195"/>
                <a:gd name="T23" fmla="*/ 57 h 146"/>
                <a:gd name="T24" fmla="*/ 0 w 195"/>
                <a:gd name="T25" fmla="*/ 59 h 146"/>
                <a:gd name="T26" fmla="*/ 0 w 195"/>
                <a:gd name="T27" fmla="*/ 135 h 146"/>
                <a:gd name="T28" fmla="*/ 23 w 195"/>
                <a:gd name="T2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5" h="146">
                  <a:moveTo>
                    <a:pt x="23" y="146"/>
                  </a:moveTo>
                  <a:cubicBezTo>
                    <a:pt x="176" y="146"/>
                    <a:pt x="176" y="146"/>
                    <a:pt x="176" y="146"/>
                  </a:cubicBezTo>
                  <a:cubicBezTo>
                    <a:pt x="188" y="146"/>
                    <a:pt x="195" y="142"/>
                    <a:pt x="195" y="134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5" y="59"/>
                    <a:pt x="195" y="58"/>
                    <a:pt x="195" y="57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2" y="27"/>
                    <a:pt x="153" y="4"/>
                    <a:pt x="104" y="2"/>
                  </a:cubicBezTo>
                  <a:cubicBezTo>
                    <a:pt x="50" y="0"/>
                    <a:pt x="4" y="24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5"/>
                    <a:pt x="9" y="146"/>
                    <a:pt x="23" y="146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42975" y="5607050"/>
              <a:ext cx="207963" cy="295275"/>
            </a:xfrm>
            <a:custGeom>
              <a:avLst/>
              <a:gdLst>
                <a:gd name="T0" fmla="*/ 276 w 276"/>
                <a:gd name="T1" fmla="*/ 147 h 393"/>
                <a:gd name="T2" fmla="*/ 0 w 276"/>
                <a:gd name="T3" fmla="*/ 146 h 393"/>
                <a:gd name="T4" fmla="*/ 0 w 276"/>
                <a:gd name="T5" fmla="*/ 147 h 393"/>
                <a:gd name="T6" fmla="*/ 0 w 276"/>
                <a:gd name="T7" fmla="*/ 147 h 393"/>
                <a:gd name="T8" fmla="*/ 0 w 276"/>
                <a:gd name="T9" fmla="*/ 152 h 393"/>
                <a:gd name="T10" fmla="*/ 0 w 276"/>
                <a:gd name="T11" fmla="*/ 157 h 393"/>
                <a:gd name="T12" fmla="*/ 0 w 276"/>
                <a:gd name="T13" fmla="*/ 367 h 393"/>
                <a:gd name="T14" fmla="*/ 32 w 276"/>
                <a:gd name="T15" fmla="*/ 393 h 393"/>
                <a:gd name="T16" fmla="*/ 249 w 276"/>
                <a:gd name="T17" fmla="*/ 393 h 393"/>
                <a:gd name="T18" fmla="*/ 276 w 276"/>
                <a:gd name="T19" fmla="*/ 363 h 393"/>
                <a:gd name="T20" fmla="*/ 276 w 276"/>
                <a:gd name="T21" fmla="*/ 159 h 393"/>
                <a:gd name="T22" fmla="*/ 276 w 276"/>
                <a:gd name="T23" fmla="*/ 151 h 393"/>
                <a:gd name="T24" fmla="*/ 276 w 276"/>
                <a:gd name="T25" fmla="*/ 147 h 393"/>
                <a:gd name="T26" fmla="*/ 229 w 276"/>
                <a:gd name="T27" fmla="*/ 242 h 393"/>
                <a:gd name="T28" fmla="*/ 218 w 276"/>
                <a:gd name="T29" fmla="*/ 253 h 393"/>
                <a:gd name="T30" fmla="*/ 174 w 276"/>
                <a:gd name="T31" fmla="*/ 253 h 393"/>
                <a:gd name="T32" fmla="*/ 174 w 276"/>
                <a:gd name="T33" fmla="*/ 298 h 393"/>
                <a:gd name="T34" fmla="*/ 163 w 276"/>
                <a:gd name="T35" fmla="*/ 309 h 393"/>
                <a:gd name="T36" fmla="*/ 116 w 276"/>
                <a:gd name="T37" fmla="*/ 309 h 393"/>
                <a:gd name="T38" fmla="*/ 105 w 276"/>
                <a:gd name="T39" fmla="*/ 298 h 393"/>
                <a:gd name="T40" fmla="*/ 105 w 276"/>
                <a:gd name="T41" fmla="*/ 253 h 393"/>
                <a:gd name="T42" fmla="*/ 60 w 276"/>
                <a:gd name="T43" fmla="*/ 253 h 393"/>
                <a:gd name="T44" fmla="*/ 49 w 276"/>
                <a:gd name="T45" fmla="*/ 242 h 393"/>
                <a:gd name="T46" fmla="*/ 49 w 276"/>
                <a:gd name="T47" fmla="*/ 195 h 393"/>
                <a:gd name="T48" fmla="*/ 60 w 276"/>
                <a:gd name="T49" fmla="*/ 184 h 393"/>
                <a:gd name="T50" fmla="*/ 105 w 276"/>
                <a:gd name="T51" fmla="*/ 184 h 393"/>
                <a:gd name="T52" fmla="*/ 105 w 276"/>
                <a:gd name="T53" fmla="*/ 140 h 393"/>
                <a:gd name="T54" fmla="*/ 116 w 276"/>
                <a:gd name="T55" fmla="*/ 129 h 393"/>
                <a:gd name="T56" fmla="*/ 163 w 276"/>
                <a:gd name="T57" fmla="*/ 129 h 393"/>
                <a:gd name="T58" fmla="*/ 174 w 276"/>
                <a:gd name="T59" fmla="*/ 140 h 393"/>
                <a:gd name="T60" fmla="*/ 174 w 276"/>
                <a:gd name="T61" fmla="*/ 184 h 393"/>
                <a:gd name="T62" fmla="*/ 218 w 276"/>
                <a:gd name="T63" fmla="*/ 184 h 393"/>
                <a:gd name="T64" fmla="*/ 229 w 276"/>
                <a:gd name="T65" fmla="*/ 195 h 393"/>
                <a:gd name="T66" fmla="*/ 229 w 276"/>
                <a:gd name="T67" fmla="*/ 242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76" h="393">
                  <a:moveTo>
                    <a:pt x="276" y="147"/>
                  </a:moveTo>
                  <a:cubicBezTo>
                    <a:pt x="269" y="2"/>
                    <a:pt x="13" y="0"/>
                    <a:pt x="0" y="14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90"/>
                    <a:pt x="13" y="393"/>
                    <a:pt x="32" y="393"/>
                  </a:cubicBezTo>
                  <a:cubicBezTo>
                    <a:pt x="249" y="393"/>
                    <a:pt x="249" y="393"/>
                    <a:pt x="249" y="393"/>
                  </a:cubicBezTo>
                  <a:cubicBezTo>
                    <a:pt x="266" y="393"/>
                    <a:pt x="276" y="384"/>
                    <a:pt x="276" y="363"/>
                  </a:cubicBezTo>
                  <a:cubicBezTo>
                    <a:pt x="276" y="159"/>
                    <a:pt x="276" y="159"/>
                    <a:pt x="276" y="159"/>
                  </a:cubicBezTo>
                  <a:cubicBezTo>
                    <a:pt x="276" y="156"/>
                    <a:pt x="276" y="153"/>
                    <a:pt x="276" y="151"/>
                  </a:cubicBezTo>
                  <a:cubicBezTo>
                    <a:pt x="276" y="147"/>
                    <a:pt x="276" y="147"/>
                    <a:pt x="276" y="147"/>
                  </a:cubicBezTo>
                  <a:close/>
                  <a:moveTo>
                    <a:pt x="229" y="242"/>
                  </a:moveTo>
                  <a:cubicBezTo>
                    <a:pt x="229" y="248"/>
                    <a:pt x="224" y="253"/>
                    <a:pt x="218" y="253"/>
                  </a:cubicBezTo>
                  <a:cubicBezTo>
                    <a:pt x="174" y="253"/>
                    <a:pt x="174" y="253"/>
                    <a:pt x="174" y="253"/>
                  </a:cubicBezTo>
                  <a:cubicBezTo>
                    <a:pt x="174" y="298"/>
                    <a:pt x="174" y="298"/>
                    <a:pt x="174" y="298"/>
                  </a:cubicBezTo>
                  <a:cubicBezTo>
                    <a:pt x="174" y="304"/>
                    <a:pt x="169" y="309"/>
                    <a:pt x="163" y="309"/>
                  </a:cubicBezTo>
                  <a:cubicBezTo>
                    <a:pt x="116" y="309"/>
                    <a:pt x="116" y="309"/>
                    <a:pt x="116" y="309"/>
                  </a:cubicBezTo>
                  <a:cubicBezTo>
                    <a:pt x="110" y="309"/>
                    <a:pt x="105" y="304"/>
                    <a:pt x="105" y="298"/>
                  </a:cubicBezTo>
                  <a:cubicBezTo>
                    <a:pt x="105" y="253"/>
                    <a:pt x="105" y="253"/>
                    <a:pt x="105" y="253"/>
                  </a:cubicBezTo>
                  <a:cubicBezTo>
                    <a:pt x="60" y="253"/>
                    <a:pt x="60" y="253"/>
                    <a:pt x="60" y="253"/>
                  </a:cubicBezTo>
                  <a:cubicBezTo>
                    <a:pt x="54" y="253"/>
                    <a:pt x="49" y="248"/>
                    <a:pt x="49" y="242"/>
                  </a:cubicBezTo>
                  <a:cubicBezTo>
                    <a:pt x="49" y="195"/>
                    <a:pt x="49" y="195"/>
                    <a:pt x="49" y="195"/>
                  </a:cubicBezTo>
                  <a:cubicBezTo>
                    <a:pt x="49" y="189"/>
                    <a:pt x="54" y="184"/>
                    <a:pt x="60" y="184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4"/>
                    <a:pt x="110" y="129"/>
                    <a:pt x="116" y="129"/>
                  </a:cubicBezTo>
                  <a:cubicBezTo>
                    <a:pt x="163" y="129"/>
                    <a:pt x="163" y="129"/>
                    <a:pt x="163" y="129"/>
                  </a:cubicBezTo>
                  <a:cubicBezTo>
                    <a:pt x="169" y="129"/>
                    <a:pt x="174" y="134"/>
                    <a:pt x="174" y="140"/>
                  </a:cubicBezTo>
                  <a:cubicBezTo>
                    <a:pt x="174" y="184"/>
                    <a:pt x="174" y="184"/>
                    <a:pt x="174" y="184"/>
                  </a:cubicBezTo>
                  <a:cubicBezTo>
                    <a:pt x="218" y="184"/>
                    <a:pt x="218" y="184"/>
                    <a:pt x="218" y="184"/>
                  </a:cubicBezTo>
                  <a:cubicBezTo>
                    <a:pt x="224" y="184"/>
                    <a:pt x="229" y="189"/>
                    <a:pt x="229" y="195"/>
                  </a:cubicBezTo>
                  <a:lnTo>
                    <a:pt x="229" y="242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156" name="出自【趣你的PPT】(微信:qunideppt)：最优质的PPT资源库"/>
          <p:cNvSpPr/>
          <p:nvPr/>
        </p:nvSpPr>
        <p:spPr>
          <a:xfrm>
            <a:off x="6584274" y="5857071"/>
            <a:ext cx="333178" cy="463553"/>
          </a:xfrm>
          <a:custGeom>
            <a:avLst/>
            <a:gdLst/>
            <a:ahLst/>
            <a:cxnLst/>
            <a:rect l="l" t="t" r="r" b="b"/>
            <a:pathLst>
              <a:path w="164306" h="228600">
                <a:moveTo>
                  <a:pt x="121444" y="142875"/>
                </a:moveTo>
                <a:lnTo>
                  <a:pt x="121444" y="221456"/>
                </a:lnTo>
                <a:lnTo>
                  <a:pt x="157163" y="221456"/>
                </a:lnTo>
                <a:lnTo>
                  <a:pt x="157163" y="142875"/>
                </a:lnTo>
                <a:close/>
                <a:moveTo>
                  <a:pt x="114300" y="135731"/>
                </a:moveTo>
                <a:lnTo>
                  <a:pt x="164306" y="135731"/>
                </a:lnTo>
                <a:lnTo>
                  <a:pt x="164306" y="228600"/>
                </a:lnTo>
                <a:lnTo>
                  <a:pt x="114300" y="228600"/>
                </a:lnTo>
                <a:close/>
                <a:moveTo>
                  <a:pt x="7144" y="107156"/>
                </a:moveTo>
                <a:lnTo>
                  <a:pt x="7144" y="221456"/>
                </a:lnTo>
                <a:lnTo>
                  <a:pt x="42863" y="221456"/>
                </a:lnTo>
                <a:lnTo>
                  <a:pt x="42863" y="107156"/>
                </a:lnTo>
                <a:close/>
                <a:moveTo>
                  <a:pt x="0" y="100013"/>
                </a:moveTo>
                <a:lnTo>
                  <a:pt x="50006" y="100013"/>
                </a:lnTo>
                <a:lnTo>
                  <a:pt x="50006" y="228600"/>
                </a:lnTo>
                <a:lnTo>
                  <a:pt x="0" y="228600"/>
                </a:lnTo>
                <a:close/>
                <a:moveTo>
                  <a:pt x="64294" y="7144"/>
                </a:moveTo>
                <a:lnTo>
                  <a:pt x="64294" y="221456"/>
                </a:lnTo>
                <a:lnTo>
                  <a:pt x="100013" y="221456"/>
                </a:lnTo>
                <a:lnTo>
                  <a:pt x="100013" y="7144"/>
                </a:lnTo>
                <a:close/>
                <a:moveTo>
                  <a:pt x="57150" y="0"/>
                </a:moveTo>
                <a:lnTo>
                  <a:pt x="107156" y="0"/>
                </a:lnTo>
                <a:lnTo>
                  <a:pt x="107156" y="228600"/>
                </a:lnTo>
                <a:lnTo>
                  <a:pt x="57150" y="228600"/>
                </a:lnTo>
                <a:close/>
              </a:path>
            </a:pathLst>
          </a:custGeom>
          <a:solidFill>
            <a:srgbClr val="7F7F7F"/>
          </a:solidFill>
          <a:ln>
            <a:solidFill>
              <a:srgbClr val="7F7F7F"/>
            </a:solidFill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US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grpSp>
        <p:nvGrpSpPr>
          <p:cNvPr id="39" name="Shape 464出自【趣你的PPT】(微信:qunideppt)：最优质的PPT资源库"/>
          <p:cNvGrpSpPr/>
          <p:nvPr/>
        </p:nvGrpSpPr>
        <p:grpSpPr>
          <a:xfrm>
            <a:off x="7571619" y="2221294"/>
            <a:ext cx="410632" cy="565151"/>
            <a:chOff x="5470525" y="1027112"/>
            <a:chExt cx="307974" cy="423863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>
              <a:off x="5470525" y="1119187"/>
              <a:ext cx="307974" cy="3317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223" y="115301"/>
                  </a:moveTo>
                  <a:cubicBezTo>
                    <a:pt x="97864" y="77349"/>
                    <a:pt x="97864" y="77349"/>
                    <a:pt x="97864" y="77349"/>
                  </a:cubicBezTo>
                  <a:cubicBezTo>
                    <a:pt x="102524" y="74457"/>
                    <a:pt x="107184" y="71204"/>
                    <a:pt x="111067" y="67590"/>
                  </a:cubicBezTo>
                  <a:cubicBezTo>
                    <a:pt x="116504" y="62530"/>
                    <a:pt x="116504" y="54578"/>
                    <a:pt x="111067" y="49518"/>
                  </a:cubicBezTo>
                  <a:cubicBezTo>
                    <a:pt x="108737" y="46987"/>
                    <a:pt x="105242" y="45542"/>
                    <a:pt x="101359" y="45542"/>
                  </a:cubicBezTo>
                  <a:cubicBezTo>
                    <a:pt x="97864" y="45542"/>
                    <a:pt x="94368" y="46987"/>
                    <a:pt x="91650" y="49518"/>
                  </a:cubicBezTo>
                  <a:cubicBezTo>
                    <a:pt x="89708" y="51325"/>
                    <a:pt x="87378" y="53132"/>
                    <a:pt x="85048" y="54578"/>
                  </a:cubicBezTo>
                  <a:cubicBezTo>
                    <a:pt x="74174" y="35060"/>
                    <a:pt x="74174" y="35060"/>
                    <a:pt x="74174" y="35060"/>
                  </a:cubicBezTo>
                  <a:cubicBezTo>
                    <a:pt x="78446" y="31445"/>
                    <a:pt x="81553" y="26024"/>
                    <a:pt x="81553" y="19879"/>
                  </a:cubicBezTo>
                  <a:cubicBezTo>
                    <a:pt x="81553" y="9036"/>
                    <a:pt x="71844" y="0"/>
                    <a:pt x="60194" y="0"/>
                  </a:cubicBezTo>
                  <a:cubicBezTo>
                    <a:pt x="48543" y="0"/>
                    <a:pt x="38834" y="9036"/>
                    <a:pt x="38834" y="19879"/>
                  </a:cubicBezTo>
                  <a:cubicBezTo>
                    <a:pt x="38834" y="26024"/>
                    <a:pt x="41553" y="31445"/>
                    <a:pt x="46213" y="35060"/>
                  </a:cubicBezTo>
                  <a:cubicBezTo>
                    <a:pt x="34951" y="54578"/>
                    <a:pt x="34951" y="54578"/>
                    <a:pt x="34951" y="54578"/>
                  </a:cubicBezTo>
                  <a:cubicBezTo>
                    <a:pt x="32621" y="53132"/>
                    <a:pt x="30679" y="51325"/>
                    <a:pt x="28349" y="49518"/>
                  </a:cubicBezTo>
                  <a:cubicBezTo>
                    <a:pt x="26019" y="46987"/>
                    <a:pt x="22524" y="45542"/>
                    <a:pt x="18640" y="45542"/>
                  </a:cubicBezTo>
                  <a:cubicBezTo>
                    <a:pt x="15145" y="45542"/>
                    <a:pt x="11650" y="46987"/>
                    <a:pt x="8932" y="49518"/>
                  </a:cubicBezTo>
                  <a:cubicBezTo>
                    <a:pt x="3495" y="54578"/>
                    <a:pt x="3495" y="62530"/>
                    <a:pt x="8932" y="67590"/>
                  </a:cubicBezTo>
                  <a:cubicBezTo>
                    <a:pt x="12815" y="71204"/>
                    <a:pt x="17475" y="74457"/>
                    <a:pt x="22135" y="77349"/>
                  </a:cubicBezTo>
                  <a:cubicBezTo>
                    <a:pt x="776" y="115301"/>
                    <a:pt x="776" y="115301"/>
                    <a:pt x="776" y="115301"/>
                  </a:cubicBezTo>
                  <a:cubicBezTo>
                    <a:pt x="0" y="116746"/>
                    <a:pt x="776" y="118915"/>
                    <a:pt x="2330" y="119638"/>
                  </a:cubicBezTo>
                  <a:cubicBezTo>
                    <a:pt x="2718" y="119999"/>
                    <a:pt x="3495" y="119999"/>
                    <a:pt x="3883" y="119999"/>
                  </a:cubicBezTo>
                  <a:cubicBezTo>
                    <a:pt x="5436" y="119999"/>
                    <a:pt x="6601" y="119638"/>
                    <a:pt x="7378" y="118192"/>
                  </a:cubicBezTo>
                  <a:cubicBezTo>
                    <a:pt x="28737" y="80602"/>
                    <a:pt x="28737" y="80602"/>
                    <a:pt x="28737" y="80602"/>
                  </a:cubicBezTo>
                  <a:cubicBezTo>
                    <a:pt x="38446" y="84939"/>
                    <a:pt x="48932" y="87108"/>
                    <a:pt x="60194" y="87108"/>
                  </a:cubicBezTo>
                  <a:cubicBezTo>
                    <a:pt x="71067" y="87108"/>
                    <a:pt x="81941" y="84939"/>
                    <a:pt x="91650" y="80602"/>
                  </a:cubicBezTo>
                  <a:cubicBezTo>
                    <a:pt x="112621" y="118192"/>
                    <a:pt x="112621" y="118192"/>
                    <a:pt x="112621" y="118192"/>
                  </a:cubicBezTo>
                  <a:cubicBezTo>
                    <a:pt x="113398" y="119638"/>
                    <a:pt x="114563" y="119999"/>
                    <a:pt x="116116" y="119999"/>
                  </a:cubicBezTo>
                  <a:cubicBezTo>
                    <a:pt x="116504" y="119999"/>
                    <a:pt x="117281" y="119999"/>
                    <a:pt x="117669" y="119638"/>
                  </a:cubicBezTo>
                  <a:cubicBezTo>
                    <a:pt x="119611" y="118915"/>
                    <a:pt x="120000" y="116746"/>
                    <a:pt x="119223" y="115301"/>
                  </a:cubicBezTo>
                  <a:close/>
                  <a:moveTo>
                    <a:pt x="60194" y="6867"/>
                  </a:moveTo>
                  <a:cubicBezTo>
                    <a:pt x="67961" y="6867"/>
                    <a:pt x="74174" y="12650"/>
                    <a:pt x="74174" y="19879"/>
                  </a:cubicBezTo>
                  <a:cubicBezTo>
                    <a:pt x="74174" y="27108"/>
                    <a:pt x="67961" y="32891"/>
                    <a:pt x="60194" y="32891"/>
                  </a:cubicBezTo>
                  <a:cubicBezTo>
                    <a:pt x="52427" y="32891"/>
                    <a:pt x="46213" y="27108"/>
                    <a:pt x="46213" y="19879"/>
                  </a:cubicBezTo>
                  <a:cubicBezTo>
                    <a:pt x="46213" y="12650"/>
                    <a:pt x="52427" y="6867"/>
                    <a:pt x="60194" y="6867"/>
                  </a:cubicBezTo>
                  <a:close/>
                  <a:moveTo>
                    <a:pt x="52427" y="38313"/>
                  </a:moveTo>
                  <a:cubicBezTo>
                    <a:pt x="54757" y="39397"/>
                    <a:pt x="57475" y="39759"/>
                    <a:pt x="60194" y="39759"/>
                  </a:cubicBezTo>
                  <a:cubicBezTo>
                    <a:pt x="62912" y="39759"/>
                    <a:pt x="65242" y="39397"/>
                    <a:pt x="67961" y="38313"/>
                  </a:cubicBezTo>
                  <a:cubicBezTo>
                    <a:pt x="78834" y="57831"/>
                    <a:pt x="78834" y="57831"/>
                    <a:pt x="78834" y="57831"/>
                  </a:cubicBezTo>
                  <a:cubicBezTo>
                    <a:pt x="73009" y="60361"/>
                    <a:pt x="66796" y="61445"/>
                    <a:pt x="60194" y="61445"/>
                  </a:cubicBezTo>
                  <a:cubicBezTo>
                    <a:pt x="53592" y="61445"/>
                    <a:pt x="47378" y="60361"/>
                    <a:pt x="41553" y="57831"/>
                  </a:cubicBezTo>
                  <a:lnTo>
                    <a:pt x="52427" y="38313"/>
                  </a:lnTo>
                  <a:close/>
                  <a:moveTo>
                    <a:pt x="13980" y="62891"/>
                  </a:moveTo>
                  <a:cubicBezTo>
                    <a:pt x="11650" y="60361"/>
                    <a:pt x="11650" y="56385"/>
                    <a:pt x="13980" y="54216"/>
                  </a:cubicBezTo>
                  <a:cubicBezTo>
                    <a:pt x="15145" y="53132"/>
                    <a:pt x="17087" y="52409"/>
                    <a:pt x="18640" y="52409"/>
                  </a:cubicBezTo>
                  <a:cubicBezTo>
                    <a:pt x="20582" y="52409"/>
                    <a:pt x="22135" y="53132"/>
                    <a:pt x="23300" y="54216"/>
                  </a:cubicBezTo>
                  <a:cubicBezTo>
                    <a:pt x="33009" y="63253"/>
                    <a:pt x="46213" y="68313"/>
                    <a:pt x="60194" y="68313"/>
                  </a:cubicBezTo>
                  <a:cubicBezTo>
                    <a:pt x="74174" y="68313"/>
                    <a:pt x="86990" y="63253"/>
                    <a:pt x="96699" y="54216"/>
                  </a:cubicBezTo>
                  <a:cubicBezTo>
                    <a:pt x="98252" y="53132"/>
                    <a:pt x="99805" y="52409"/>
                    <a:pt x="101359" y="52409"/>
                  </a:cubicBezTo>
                  <a:cubicBezTo>
                    <a:pt x="103300" y="52409"/>
                    <a:pt x="104854" y="53132"/>
                    <a:pt x="106019" y="54216"/>
                  </a:cubicBezTo>
                  <a:cubicBezTo>
                    <a:pt x="108737" y="56385"/>
                    <a:pt x="108737" y="60361"/>
                    <a:pt x="106019" y="62891"/>
                  </a:cubicBezTo>
                  <a:cubicBezTo>
                    <a:pt x="93980" y="74096"/>
                    <a:pt x="77669" y="80602"/>
                    <a:pt x="60194" y="80602"/>
                  </a:cubicBezTo>
                  <a:cubicBezTo>
                    <a:pt x="42718" y="80602"/>
                    <a:pt x="26407" y="74096"/>
                    <a:pt x="13980" y="6289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5602287" y="1027112"/>
              <a:ext cx="44450" cy="8413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4000" y="82857"/>
                  </a:moveTo>
                  <a:cubicBezTo>
                    <a:pt x="34666" y="82857"/>
                    <a:pt x="34666" y="82857"/>
                    <a:pt x="34666" y="82857"/>
                  </a:cubicBezTo>
                  <a:cubicBezTo>
                    <a:pt x="34666" y="107142"/>
                    <a:pt x="34666" y="107142"/>
                    <a:pt x="34666" y="107142"/>
                  </a:cubicBezTo>
                  <a:cubicBezTo>
                    <a:pt x="34666" y="114285"/>
                    <a:pt x="48000" y="120000"/>
                    <a:pt x="61333" y="120000"/>
                  </a:cubicBezTo>
                  <a:cubicBezTo>
                    <a:pt x="74666" y="120000"/>
                    <a:pt x="85333" y="114285"/>
                    <a:pt x="85333" y="107142"/>
                  </a:cubicBezTo>
                  <a:cubicBezTo>
                    <a:pt x="85333" y="82857"/>
                    <a:pt x="85333" y="82857"/>
                    <a:pt x="85333" y="82857"/>
                  </a:cubicBezTo>
                  <a:cubicBezTo>
                    <a:pt x="96000" y="82857"/>
                    <a:pt x="96000" y="82857"/>
                    <a:pt x="96000" y="82857"/>
                  </a:cubicBezTo>
                  <a:cubicBezTo>
                    <a:pt x="109333" y="82857"/>
                    <a:pt x="120000" y="77142"/>
                    <a:pt x="120000" y="70000"/>
                  </a:cubicBezTo>
                  <a:cubicBezTo>
                    <a:pt x="120000" y="14285"/>
                    <a:pt x="120000" y="14285"/>
                    <a:pt x="120000" y="14285"/>
                  </a:cubicBezTo>
                  <a:cubicBezTo>
                    <a:pt x="120000" y="5714"/>
                    <a:pt x="109333" y="0"/>
                    <a:pt x="96000" y="0"/>
                  </a:cubicBezTo>
                  <a:cubicBezTo>
                    <a:pt x="24000" y="0"/>
                    <a:pt x="24000" y="0"/>
                    <a:pt x="24000" y="0"/>
                  </a:cubicBezTo>
                  <a:cubicBezTo>
                    <a:pt x="10666" y="0"/>
                    <a:pt x="0" y="5714"/>
                    <a:pt x="0" y="14285"/>
                  </a:cubicBezTo>
                  <a:cubicBezTo>
                    <a:pt x="0" y="70000"/>
                    <a:pt x="0" y="70000"/>
                    <a:pt x="0" y="70000"/>
                  </a:cubicBezTo>
                  <a:cubicBezTo>
                    <a:pt x="0" y="77142"/>
                    <a:pt x="10666" y="82857"/>
                    <a:pt x="24000" y="82857"/>
                  </a:cubicBezTo>
                  <a:close/>
                  <a:moveTo>
                    <a:pt x="50666" y="27142"/>
                  </a:moveTo>
                  <a:cubicBezTo>
                    <a:pt x="69333" y="27142"/>
                    <a:pt x="69333" y="27142"/>
                    <a:pt x="69333" y="27142"/>
                  </a:cubicBezTo>
                  <a:cubicBezTo>
                    <a:pt x="69333" y="57142"/>
                    <a:pt x="69333" y="57142"/>
                    <a:pt x="69333" y="57142"/>
                  </a:cubicBezTo>
                  <a:cubicBezTo>
                    <a:pt x="50666" y="57142"/>
                    <a:pt x="50666" y="57142"/>
                    <a:pt x="50666" y="57142"/>
                  </a:cubicBezTo>
                  <a:lnTo>
                    <a:pt x="50666" y="27142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" name="Group 202出自【趣你的PPT】(微信:qunideppt)：最优质的PPT资源库"/>
          <p:cNvGrpSpPr/>
          <p:nvPr/>
        </p:nvGrpSpPr>
        <p:grpSpPr>
          <a:xfrm>
            <a:off x="7546487" y="4905469"/>
            <a:ext cx="460896" cy="485618"/>
            <a:chOff x="5819775" y="3827463"/>
            <a:chExt cx="414338" cy="436563"/>
          </a:xfrm>
          <a:solidFill>
            <a:schemeClr val="tx1"/>
          </a:solidFill>
        </p:grpSpPr>
        <p:sp>
          <p:nvSpPr>
            <p:cNvPr id="10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37250" y="3827463"/>
              <a:ext cx="173038" cy="436563"/>
            </a:xfrm>
            <a:custGeom>
              <a:avLst/>
              <a:gdLst>
                <a:gd name="T0" fmla="*/ 93 w 231"/>
                <a:gd name="T1" fmla="*/ 545 h 582"/>
                <a:gd name="T2" fmla="*/ 16 w 231"/>
                <a:gd name="T3" fmla="*/ 303 h 582"/>
                <a:gd name="T4" fmla="*/ 85 w 231"/>
                <a:gd name="T5" fmla="*/ 2 h 582"/>
                <a:gd name="T6" fmla="*/ 145 w 231"/>
                <a:gd name="T7" fmla="*/ 37 h 582"/>
                <a:gd name="T8" fmla="*/ 222 w 231"/>
                <a:gd name="T9" fmla="*/ 279 h 582"/>
                <a:gd name="T10" fmla="*/ 218 w 231"/>
                <a:gd name="T11" fmla="*/ 482 h 582"/>
                <a:gd name="T12" fmla="*/ 153 w 231"/>
                <a:gd name="T13" fmla="*/ 580 h 582"/>
                <a:gd name="T14" fmla="*/ 93 w 231"/>
                <a:gd name="T15" fmla="*/ 545 h 582"/>
                <a:gd name="T16" fmla="*/ 124 w 231"/>
                <a:gd name="T17" fmla="*/ 52 h 582"/>
                <a:gd name="T18" fmla="*/ 88 w 231"/>
                <a:gd name="T19" fmla="*/ 27 h 582"/>
                <a:gd name="T20" fmla="*/ 42 w 231"/>
                <a:gd name="T21" fmla="*/ 300 h 582"/>
                <a:gd name="T22" fmla="*/ 114 w 231"/>
                <a:gd name="T23" fmla="*/ 530 h 582"/>
                <a:gd name="T24" fmla="*/ 150 w 231"/>
                <a:gd name="T25" fmla="*/ 555 h 582"/>
                <a:gd name="T26" fmla="*/ 193 w 231"/>
                <a:gd name="T27" fmla="*/ 477 h 582"/>
                <a:gd name="T28" fmla="*/ 196 w 231"/>
                <a:gd name="T29" fmla="*/ 282 h 582"/>
                <a:gd name="T30" fmla="*/ 124 w 231"/>
                <a:gd name="T31" fmla="*/ 5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1" h="582">
                  <a:moveTo>
                    <a:pt x="93" y="545"/>
                  </a:moveTo>
                  <a:cubicBezTo>
                    <a:pt x="58" y="498"/>
                    <a:pt x="28" y="405"/>
                    <a:pt x="16" y="303"/>
                  </a:cubicBezTo>
                  <a:cubicBezTo>
                    <a:pt x="0" y="163"/>
                    <a:pt x="18" y="9"/>
                    <a:pt x="85" y="2"/>
                  </a:cubicBezTo>
                  <a:cubicBezTo>
                    <a:pt x="99" y="0"/>
                    <a:pt x="121" y="5"/>
                    <a:pt x="145" y="37"/>
                  </a:cubicBezTo>
                  <a:cubicBezTo>
                    <a:pt x="180" y="84"/>
                    <a:pt x="210" y="177"/>
                    <a:pt x="222" y="279"/>
                  </a:cubicBezTo>
                  <a:cubicBezTo>
                    <a:pt x="231" y="354"/>
                    <a:pt x="229" y="426"/>
                    <a:pt x="218" y="482"/>
                  </a:cubicBezTo>
                  <a:cubicBezTo>
                    <a:pt x="206" y="543"/>
                    <a:pt x="184" y="577"/>
                    <a:pt x="153" y="580"/>
                  </a:cubicBezTo>
                  <a:cubicBezTo>
                    <a:pt x="139" y="582"/>
                    <a:pt x="117" y="577"/>
                    <a:pt x="93" y="545"/>
                  </a:cubicBezTo>
                  <a:close/>
                  <a:moveTo>
                    <a:pt x="124" y="52"/>
                  </a:moveTo>
                  <a:cubicBezTo>
                    <a:pt x="111" y="35"/>
                    <a:pt x="98" y="26"/>
                    <a:pt x="88" y="27"/>
                  </a:cubicBezTo>
                  <a:cubicBezTo>
                    <a:pt x="52" y="32"/>
                    <a:pt x="24" y="149"/>
                    <a:pt x="42" y="300"/>
                  </a:cubicBezTo>
                  <a:cubicBezTo>
                    <a:pt x="54" y="398"/>
                    <a:pt x="81" y="486"/>
                    <a:pt x="114" y="530"/>
                  </a:cubicBezTo>
                  <a:cubicBezTo>
                    <a:pt x="127" y="547"/>
                    <a:pt x="140" y="556"/>
                    <a:pt x="150" y="555"/>
                  </a:cubicBezTo>
                  <a:cubicBezTo>
                    <a:pt x="167" y="553"/>
                    <a:pt x="184" y="523"/>
                    <a:pt x="193" y="477"/>
                  </a:cubicBezTo>
                  <a:cubicBezTo>
                    <a:pt x="203" y="424"/>
                    <a:pt x="204" y="355"/>
                    <a:pt x="196" y="282"/>
                  </a:cubicBezTo>
                  <a:cubicBezTo>
                    <a:pt x="184" y="184"/>
                    <a:pt x="157" y="96"/>
                    <a:pt x="124" y="52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0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19775" y="3929063"/>
              <a:ext cx="414338" cy="249238"/>
            </a:xfrm>
            <a:custGeom>
              <a:avLst/>
              <a:gdLst>
                <a:gd name="T0" fmla="*/ 24 w 550"/>
                <a:gd name="T1" fmla="*/ 107 h 332"/>
                <a:gd name="T2" fmla="*/ 7 w 550"/>
                <a:gd name="T3" fmla="*/ 40 h 332"/>
                <a:gd name="T4" fmla="*/ 121 w 550"/>
                <a:gd name="T5" fmla="*/ 5 h 332"/>
                <a:gd name="T6" fmla="*/ 316 w 550"/>
                <a:gd name="T7" fmla="*/ 60 h 332"/>
                <a:gd name="T8" fmla="*/ 526 w 550"/>
                <a:gd name="T9" fmla="*/ 203 h 332"/>
                <a:gd name="T10" fmla="*/ 543 w 550"/>
                <a:gd name="T11" fmla="*/ 270 h 332"/>
                <a:gd name="T12" fmla="*/ 234 w 550"/>
                <a:gd name="T13" fmla="*/ 250 h 332"/>
                <a:gd name="T14" fmla="*/ 24 w 550"/>
                <a:gd name="T15" fmla="*/ 107 h 332"/>
                <a:gd name="T16" fmla="*/ 505 w 550"/>
                <a:gd name="T17" fmla="*/ 218 h 332"/>
                <a:gd name="T18" fmla="*/ 306 w 550"/>
                <a:gd name="T19" fmla="*/ 84 h 332"/>
                <a:gd name="T20" fmla="*/ 118 w 550"/>
                <a:gd name="T21" fmla="*/ 31 h 332"/>
                <a:gd name="T22" fmla="*/ 31 w 550"/>
                <a:gd name="T23" fmla="*/ 50 h 332"/>
                <a:gd name="T24" fmla="*/ 45 w 550"/>
                <a:gd name="T25" fmla="*/ 92 h 332"/>
                <a:gd name="T26" fmla="*/ 244 w 550"/>
                <a:gd name="T27" fmla="*/ 226 h 332"/>
                <a:gd name="T28" fmla="*/ 519 w 550"/>
                <a:gd name="T29" fmla="*/ 260 h 332"/>
                <a:gd name="T30" fmla="*/ 505 w 550"/>
                <a:gd name="T31" fmla="*/ 218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0" h="332">
                  <a:moveTo>
                    <a:pt x="24" y="107"/>
                  </a:moveTo>
                  <a:cubicBezTo>
                    <a:pt x="0" y="75"/>
                    <a:pt x="2" y="53"/>
                    <a:pt x="7" y="40"/>
                  </a:cubicBezTo>
                  <a:cubicBezTo>
                    <a:pt x="19" y="12"/>
                    <a:pt x="59" y="0"/>
                    <a:pt x="121" y="5"/>
                  </a:cubicBezTo>
                  <a:cubicBezTo>
                    <a:pt x="177" y="11"/>
                    <a:pt x="246" y="30"/>
                    <a:pt x="316" y="60"/>
                  </a:cubicBezTo>
                  <a:cubicBezTo>
                    <a:pt x="410" y="101"/>
                    <a:pt x="491" y="155"/>
                    <a:pt x="526" y="203"/>
                  </a:cubicBezTo>
                  <a:cubicBezTo>
                    <a:pt x="550" y="235"/>
                    <a:pt x="548" y="257"/>
                    <a:pt x="543" y="270"/>
                  </a:cubicBezTo>
                  <a:cubicBezTo>
                    <a:pt x="516" y="332"/>
                    <a:pt x="364" y="306"/>
                    <a:pt x="234" y="250"/>
                  </a:cubicBezTo>
                  <a:cubicBezTo>
                    <a:pt x="140" y="209"/>
                    <a:pt x="59" y="155"/>
                    <a:pt x="24" y="107"/>
                  </a:cubicBezTo>
                  <a:close/>
                  <a:moveTo>
                    <a:pt x="505" y="218"/>
                  </a:moveTo>
                  <a:cubicBezTo>
                    <a:pt x="472" y="174"/>
                    <a:pt x="396" y="123"/>
                    <a:pt x="306" y="84"/>
                  </a:cubicBezTo>
                  <a:cubicBezTo>
                    <a:pt x="239" y="55"/>
                    <a:pt x="172" y="36"/>
                    <a:pt x="118" y="31"/>
                  </a:cubicBezTo>
                  <a:cubicBezTo>
                    <a:pt x="71" y="27"/>
                    <a:pt x="38" y="34"/>
                    <a:pt x="31" y="50"/>
                  </a:cubicBezTo>
                  <a:cubicBezTo>
                    <a:pt x="27" y="60"/>
                    <a:pt x="32" y="74"/>
                    <a:pt x="45" y="92"/>
                  </a:cubicBezTo>
                  <a:cubicBezTo>
                    <a:pt x="78" y="136"/>
                    <a:pt x="154" y="187"/>
                    <a:pt x="244" y="226"/>
                  </a:cubicBezTo>
                  <a:cubicBezTo>
                    <a:pt x="384" y="286"/>
                    <a:pt x="504" y="293"/>
                    <a:pt x="519" y="260"/>
                  </a:cubicBezTo>
                  <a:cubicBezTo>
                    <a:pt x="523" y="250"/>
                    <a:pt x="518" y="236"/>
                    <a:pt x="505" y="218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95988" y="4019550"/>
              <a:ext cx="60325" cy="58738"/>
            </a:xfrm>
            <a:custGeom>
              <a:avLst/>
              <a:gdLst>
                <a:gd name="T0" fmla="*/ 61 w 79"/>
                <a:gd name="T1" fmla="*/ 68 h 79"/>
                <a:gd name="T2" fmla="*/ 11 w 79"/>
                <a:gd name="T3" fmla="*/ 61 h 79"/>
                <a:gd name="T4" fmla="*/ 19 w 79"/>
                <a:gd name="T5" fmla="*/ 11 h 79"/>
                <a:gd name="T6" fmla="*/ 68 w 79"/>
                <a:gd name="T7" fmla="*/ 18 h 79"/>
                <a:gd name="T8" fmla="*/ 61 w 79"/>
                <a:gd name="T9" fmla="*/ 6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9">
                  <a:moveTo>
                    <a:pt x="61" y="68"/>
                  </a:moveTo>
                  <a:cubicBezTo>
                    <a:pt x="45" y="79"/>
                    <a:pt x="23" y="76"/>
                    <a:pt x="11" y="61"/>
                  </a:cubicBezTo>
                  <a:cubicBezTo>
                    <a:pt x="0" y="45"/>
                    <a:pt x="3" y="23"/>
                    <a:pt x="19" y="11"/>
                  </a:cubicBezTo>
                  <a:cubicBezTo>
                    <a:pt x="34" y="0"/>
                    <a:pt x="56" y="3"/>
                    <a:pt x="68" y="18"/>
                  </a:cubicBezTo>
                  <a:cubicBezTo>
                    <a:pt x="79" y="34"/>
                    <a:pt x="76" y="56"/>
                    <a:pt x="61" y="68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0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21363" y="3873500"/>
              <a:ext cx="411163" cy="342900"/>
            </a:xfrm>
            <a:custGeom>
              <a:avLst/>
              <a:gdLst>
                <a:gd name="T0" fmla="*/ 40 w 548"/>
                <a:gd name="T1" fmla="*/ 402 h 456"/>
                <a:gd name="T2" fmla="*/ 212 w 548"/>
                <a:gd name="T3" fmla="*/ 145 h 456"/>
                <a:gd name="T4" fmla="*/ 508 w 548"/>
                <a:gd name="T5" fmla="*/ 54 h 456"/>
                <a:gd name="T6" fmla="*/ 336 w 548"/>
                <a:gd name="T7" fmla="*/ 311 h 456"/>
                <a:gd name="T8" fmla="*/ 40 w 548"/>
                <a:gd name="T9" fmla="*/ 402 h 456"/>
                <a:gd name="T10" fmla="*/ 487 w 548"/>
                <a:gd name="T11" fmla="*/ 69 h 456"/>
                <a:gd name="T12" fmla="*/ 228 w 548"/>
                <a:gd name="T13" fmla="*/ 166 h 456"/>
                <a:gd name="T14" fmla="*/ 61 w 548"/>
                <a:gd name="T15" fmla="*/ 387 h 456"/>
                <a:gd name="T16" fmla="*/ 320 w 548"/>
                <a:gd name="T17" fmla="*/ 290 h 456"/>
                <a:gd name="T18" fmla="*/ 487 w 548"/>
                <a:gd name="T19" fmla="*/ 69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8" h="456">
                  <a:moveTo>
                    <a:pt x="40" y="402"/>
                  </a:moveTo>
                  <a:cubicBezTo>
                    <a:pt x="0" y="348"/>
                    <a:pt x="99" y="230"/>
                    <a:pt x="212" y="145"/>
                  </a:cubicBezTo>
                  <a:cubicBezTo>
                    <a:pt x="325" y="61"/>
                    <a:pt x="468" y="0"/>
                    <a:pt x="508" y="54"/>
                  </a:cubicBezTo>
                  <a:cubicBezTo>
                    <a:pt x="548" y="108"/>
                    <a:pt x="449" y="226"/>
                    <a:pt x="336" y="311"/>
                  </a:cubicBezTo>
                  <a:cubicBezTo>
                    <a:pt x="223" y="395"/>
                    <a:pt x="81" y="456"/>
                    <a:pt x="40" y="402"/>
                  </a:cubicBezTo>
                  <a:close/>
                  <a:moveTo>
                    <a:pt x="487" y="69"/>
                  </a:moveTo>
                  <a:cubicBezTo>
                    <a:pt x="465" y="40"/>
                    <a:pt x="350" y="75"/>
                    <a:pt x="228" y="166"/>
                  </a:cubicBezTo>
                  <a:cubicBezTo>
                    <a:pt x="106" y="257"/>
                    <a:pt x="39" y="357"/>
                    <a:pt x="61" y="387"/>
                  </a:cubicBezTo>
                  <a:cubicBezTo>
                    <a:pt x="83" y="416"/>
                    <a:pt x="198" y="381"/>
                    <a:pt x="320" y="290"/>
                  </a:cubicBezTo>
                  <a:cubicBezTo>
                    <a:pt x="442" y="199"/>
                    <a:pt x="509" y="99"/>
                    <a:pt x="487" y="69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1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605645" y="4049048"/>
            <a:ext cx="342581" cy="482086"/>
          </a:xfrm>
          <a:custGeom>
            <a:avLst/>
            <a:gdLst>
              <a:gd name="T0" fmla="*/ 227 w 410"/>
              <a:gd name="T1" fmla="*/ 10 h 578"/>
              <a:gd name="T2" fmla="*/ 206 w 410"/>
              <a:gd name="T3" fmla="*/ 0 h 578"/>
              <a:gd name="T4" fmla="*/ 184 w 410"/>
              <a:gd name="T5" fmla="*/ 10 h 578"/>
              <a:gd name="T6" fmla="*/ 0 w 410"/>
              <a:gd name="T7" fmla="*/ 373 h 578"/>
              <a:gd name="T8" fmla="*/ 205 w 410"/>
              <a:gd name="T9" fmla="*/ 578 h 578"/>
              <a:gd name="T10" fmla="*/ 410 w 410"/>
              <a:gd name="T11" fmla="*/ 373 h 578"/>
              <a:gd name="T12" fmla="*/ 227 w 410"/>
              <a:gd name="T13" fmla="*/ 10 h 578"/>
              <a:gd name="T14" fmla="*/ 331 w 410"/>
              <a:gd name="T15" fmla="*/ 393 h 578"/>
              <a:gd name="T16" fmla="*/ 315 w 410"/>
              <a:gd name="T17" fmla="*/ 408 h 578"/>
              <a:gd name="T18" fmla="*/ 254 w 410"/>
              <a:gd name="T19" fmla="*/ 408 h 578"/>
              <a:gd name="T20" fmla="*/ 254 w 410"/>
              <a:gd name="T21" fmla="*/ 469 h 578"/>
              <a:gd name="T22" fmla="*/ 239 w 410"/>
              <a:gd name="T23" fmla="*/ 485 h 578"/>
              <a:gd name="T24" fmla="*/ 175 w 410"/>
              <a:gd name="T25" fmla="*/ 485 h 578"/>
              <a:gd name="T26" fmla="*/ 159 w 410"/>
              <a:gd name="T27" fmla="*/ 469 h 578"/>
              <a:gd name="T28" fmla="*/ 159 w 410"/>
              <a:gd name="T29" fmla="*/ 408 h 578"/>
              <a:gd name="T30" fmla="*/ 98 w 410"/>
              <a:gd name="T31" fmla="*/ 408 h 578"/>
              <a:gd name="T32" fmla="*/ 83 w 410"/>
              <a:gd name="T33" fmla="*/ 393 h 578"/>
              <a:gd name="T34" fmla="*/ 83 w 410"/>
              <a:gd name="T35" fmla="*/ 329 h 578"/>
              <a:gd name="T36" fmla="*/ 98 w 410"/>
              <a:gd name="T37" fmla="*/ 313 h 578"/>
              <a:gd name="T38" fmla="*/ 159 w 410"/>
              <a:gd name="T39" fmla="*/ 313 h 578"/>
              <a:gd name="T40" fmla="*/ 159 w 410"/>
              <a:gd name="T41" fmla="*/ 252 h 578"/>
              <a:gd name="T42" fmla="*/ 175 w 410"/>
              <a:gd name="T43" fmla="*/ 236 h 578"/>
              <a:gd name="T44" fmla="*/ 239 w 410"/>
              <a:gd name="T45" fmla="*/ 236 h 578"/>
              <a:gd name="T46" fmla="*/ 254 w 410"/>
              <a:gd name="T47" fmla="*/ 252 h 578"/>
              <a:gd name="T48" fmla="*/ 254 w 410"/>
              <a:gd name="T49" fmla="*/ 313 h 578"/>
              <a:gd name="T50" fmla="*/ 315 w 410"/>
              <a:gd name="T51" fmla="*/ 313 h 578"/>
              <a:gd name="T52" fmla="*/ 331 w 410"/>
              <a:gd name="T53" fmla="*/ 329 h 578"/>
              <a:gd name="T54" fmla="*/ 331 w 410"/>
              <a:gd name="T55" fmla="*/ 393 h 5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0" h="578">
                <a:moveTo>
                  <a:pt x="227" y="10"/>
                </a:moveTo>
                <a:cubicBezTo>
                  <a:pt x="222" y="4"/>
                  <a:pt x="214" y="0"/>
                  <a:pt x="206" y="0"/>
                </a:cubicBezTo>
                <a:cubicBezTo>
                  <a:pt x="197" y="0"/>
                  <a:pt x="189" y="3"/>
                  <a:pt x="184" y="10"/>
                </a:cubicBezTo>
                <a:cubicBezTo>
                  <a:pt x="176" y="18"/>
                  <a:pt x="0" y="217"/>
                  <a:pt x="0" y="373"/>
                </a:cubicBezTo>
                <a:cubicBezTo>
                  <a:pt x="0" y="486"/>
                  <a:pt x="92" y="578"/>
                  <a:pt x="205" y="578"/>
                </a:cubicBezTo>
                <a:cubicBezTo>
                  <a:pt x="318" y="578"/>
                  <a:pt x="410" y="486"/>
                  <a:pt x="410" y="373"/>
                </a:cubicBezTo>
                <a:cubicBezTo>
                  <a:pt x="410" y="234"/>
                  <a:pt x="234" y="19"/>
                  <a:pt x="227" y="10"/>
                </a:cubicBezTo>
                <a:close/>
                <a:moveTo>
                  <a:pt x="331" y="393"/>
                </a:moveTo>
                <a:cubicBezTo>
                  <a:pt x="331" y="401"/>
                  <a:pt x="324" y="408"/>
                  <a:pt x="315" y="408"/>
                </a:cubicBezTo>
                <a:cubicBezTo>
                  <a:pt x="254" y="408"/>
                  <a:pt x="254" y="408"/>
                  <a:pt x="254" y="408"/>
                </a:cubicBezTo>
                <a:cubicBezTo>
                  <a:pt x="254" y="469"/>
                  <a:pt x="254" y="469"/>
                  <a:pt x="254" y="469"/>
                </a:cubicBezTo>
                <a:cubicBezTo>
                  <a:pt x="254" y="478"/>
                  <a:pt x="247" y="485"/>
                  <a:pt x="239" y="485"/>
                </a:cubicBezTo>
                <a:cubicBezTo>
                  <a:pt x="175" y="485"/>
                  <a:pt x="175" y="485"/>
                  <a:pt x="175" y="485"/>
                </a:cubicBezTo>
                <a:cubicBezTo>
                  <a:pt x="166" y="485"/>
                  <a:pt x="159" y="478"/>
                  <a:pt x="159" y="469"/>
                </a:cubicBezTo>
                <a:cubicBezTo>
                  <a:pt x="159" y="408"/>
                  <a:pt x="159" y="408"/>
                  <a:pt x="159" y="408"/>
                </a:cubicBezTo>
                <a:cubicBezTo>
                  <a:pt x="98" y="408"/>
                  <a:pt x="98" y="408"/>
                  <a:pt x="98" y="408"/>
                </a:cubicBezTo>
                <a:cubicBezTo>
                  <a:pt x="90" y="408"/>
                  <a:pt x="83" y="401"/>
                  <a:pt x="83" y="393"/>
                </a:cubicBezTo>
                <a:cubicBezTo>
                  <a:pt x="83" y="329"/>
                  <a:pt x="83" y="329"/>
                  <a:pt x="83" y="329"/>
                </a:cubicBezTo>
                <a:cubicBezTo>
                  <a:pt x="83" y="320"/>
                  <a:pt x="90" y="313"/>
                  <a:pt x="98" y="313"/>
                </a:cubicBezTo>
                <a:cubicBezTo>
                  <a:pt x="159" y="313"/>
                  <a:pt x="159" y="313"/>
                  <a:pt x="159" y="313"/>
                </a:cubicBezTo>
                <a:cubicBezTo>
                  <a:pt x="159" y="252"/>
                  <a:pt x="159" y="252"/>
                  <a:pt x="159" y="252"/>
                </a:cubicBezTo>
                <a:cubicBezTo>
                  <a:pt x="159" y="243"/>
                  <a:pt x="166" y="236"/>
                  <a:pt x="175" y="236"/>
                </a:cubicBezTo>
                <a:cubicBezTo>
                  <a:pt x="239" y="236"/>
                  <a:pt x="239" y="236"/>
                  <a:pt x="239" y="236"/>
                </a:cubicBezTo>
                <a:cubicBezTo>
                  <a:pt x="247" y="236"/>
                  <a:pt x="254" y="243"/>
                  <a:pt x="254" y="252"/>
                </a:cubicBezTo>
                <a:cubicBezTo>
                  <a:pt x="254" y="313"/>
                  <a:pt x="254" y="313"/>
                  <a:pt x="254" y="313"/>
                </a:cubicBezTo>
                <a:cubicBezTo>
                  <a:pt x="315" y="313"/>
                  <a:pt x="315" y="313"/>
                  <a:pt x="315" y="313"/>
                </a:cubicBezTo>
                <a:cubicBezTo>
                  <a:pt x="324" y="313"/>
                  <a:pt x="331" y="320"/>
                  <a:pt x="331" y="329"/>
                </a:cubicBezTo>
                <a:lnTo>
                  <a:pt x="331" y="39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AU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grpSp>
        <p:nvGrpSpPr>
          <p:cNvPr id="71" name="Group 169出自【趣你的PPT】(微信:qunideppt)：最优质的PPT资源库"/>
          <p:cNvGrpSpPr/>
          <p:nvPr/>
        </p:nvGrpSpPr>
        <p:grpSpPr>
          <a:xfrm>
            <a:off x="7557966" y="3182705"/>
            <a:ext cx="437939" cy="471491"/>
            <a:chOff x="5832475" y="2170113"/>
            <a:chExt cx="393701" cy="423863"/>
          </a:xfrm>
          <a:solidFill>
            <a:schemeClr val="tx1"/>
          </a:solidFill>
        </p:grpSpPr>
        <p:sp>
          <p:nvSpPr>
            <p:cNvPr id="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81713" y="2170113"/>
              <a:ext cx="144463" cy="153988"/>
            </a:xfrm>
            <a:custGeom>
              <a:avLst/>
              <a:gdLst>
                <a:gd name="T0" fmla="*/ 111 w 194"/>
                <a:gd name="T1" fmla="*/ 205 h 205"/>
                <a:gd name="T2" fmla="*/ 181 w 194"/>
                <a:gd name="T3" fmla="*/ 78 h 205"/>
                <a:gd name="T4" fmla="*/ 162 w 194"/>
                <a:gd name="T5" fmla="*/ 13 h 205"/>
                <a:gd name="T6" fmla="*/ 96 w 194"/>
                <a:gd name="T7" fmla="*/ 32 h 205"/>
                <a:gd name="T8" fmla="*/ 0 w 194"/>
                <a:gd name="T9" fmla="*/ 205 h 205"/>
                <a:gd name="T10" fmla="*/ 111 w 194"/>
                <a:gd name="T11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4" h="205">
                  <a:moveTo>
                    <a:pt x="111" y="205"/>
                  </a:moveTo>
                  <a:cubicBezTo>
                    <a:pt x="181" y="78"/>
                    <a:pt x="181" y="78"/>
                    <a:pt x="181" y="78"/>
                  </a:cubicBezTo>
                  <a:cubicBezTo>
                    <a:pt x="194" y="55"/>
                    <a:pt x="185" y="26"/>
                    <a:pt x="162" y="13"/>
                  </a:cubicBezTo>
                  <a:cubicBezTo>
                    <a:pt x="138" y="0"/>
                    <a:pt x="109" y="8"/>
                    <a:pt x="96" y="32"/>
                  </a:cubicBezTo>
                  <a:cubicBezTo>
                    <a:pt x="0" y="205"/>
                    <a:pt x="0" y="205"/>
                    <a:pt x="0" y="205"/>
                  </a:cubicBezTo>
                  <a:lnTo>
                    <a:pt x="111" y="205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7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43588" y="2373313"/>
              <a:ext cx="346075" cy="220663"/>
            </a:xfrm>
            <a:custGeom>
              <a:avLst/>
              <a:gdLst>
                <a:gd name="T0" fmla="*/ 0 w 461"/>
                <a:gd name="T1" fmla="*/ 0 h 293"/>
                <a:gd name="T2" fmla="*/ 0 w 461"/>
                <a:gd name="T3" fmla="*/ 152 h 293"/>
                <a:gd name="T4" fmla="*/ 141 w 461"/>
                <a:gd name="T5" fmla="*/ 293 h 293"/>
                <a:gd name="T6" fmla="*/ 320 w 461"/>
                <a:gd name="T7" fmla="*/ 293 h 293"/>
                <a:gd name="T8" fmla="*/ 461 w 461"/>
                <a:gd name="T9" fmla="*/ 152 h 293"/>
                <a:gd name="T10" fmla="*/ 461 w 461"/>
                <a:gd name="T11" fmla="*/ 0 h 293"/>
                <a:gd name="T12" fmla="*/ 0 w 461"/>
                <a:gd name="T13" fmla="*/ 0 h 293"/>
                <a:gd name="T14" fmla="*/ 303 w 461"/>
                <a:gd name="T15" fmla="*/ 181 h 293"/>
                <a:gd name="T16" fmla="*/ 292 w 461"/>
                <a:gd name="T17" fmla="*/ 193 h 293"/>
                <a:gd name="T18" fmla="*/ 251 w 461"/>
                <a:gd name="T19" fmla="*/ 193 h 293"/>
                <a:gd name="T20" fmla="*/ 251 w 461"/>
                <a:gd name="T21" fmla="*/ 234 h 293"/>
                <a:gd name="T22" fmla="*/ 240 w 461"/>
                <a:gd name="T23" fmla="*/ 246 h 293"/>
                <a:gd name="T24" fmla="*/ 221 w 461"/>
                <a:gd name="T25" fmla="*/ 246 h 293"/>
                <a:gd name="T26" fmla="*/ 210 w 461"/>
                <a:gd name="T27" fmla="*/ 234 h 293"/>
                <a:gd name="T28" fmla="*/ 210 w 461"/>
                <a:gd name="T29" fmla="*/ 193 h 293"/>
                <a:gd name="T30" fmla="*/ 169 w 461"/>
                <a:gd name="T31" fmla="*/ 193 h 293"/>
                <a:gd name="T32" fmla="*/ 158 w 461"/>
                <a:gd name="T33" fmla="*/ 181 h 293"/>
                <a:gd name="T34" fmla="*/ 158 w 461"/>
                <a:gd name="T35" fmla="*/ 162 h 293"/>
                <a:gd name="T36" fmla="*/ 169 w 461"/>
                <a:gd name="T37" fmla="*/ 151 h 293"/>
                <a:gd name="T38" fmla="*/ 210 w 461"/>
                <a:gd name="T39" fmla="*/ 151 h 293"/>
                <a:gd name="T40" fmla="*/ 210 w 461"/>
                <a:gd name="T41" fmla="*/ 109 h 293"/>
                <a:gd name="T42" fmla="*/ 221 w 461"/>
                <a:gd name="T43" fmla="*/ 98 h 293"/>
                <a:gd name="T44" fmla="*/ 240 w 461"/>
                <a:gd name="T45" fmla="*/ 98 h 293"/>
                <a:gd name="T46" fmla="*/ 251 w 461"/>
                <a:gd name="T47" fmla="*/ 109 h 293"/>
                <a:gd name="T48" fmla="*/ 251 w 461"/>
                <a:gd name="T49" fmla="*/ 151 h 293"/>
                <a:gd name="T50" fmla="*/ 292 w 461"/>
                <a:gd name="T51" fmla="*/ 151 h 293"/>
                <a:gd name="T52" fmla="*/ 303 w 461"/>
                <a:gd name="T53" fmla="*/ 162 h 293"/>
                <a:gd name="T54" fmla="*/ 303 w 461"/>
                <a:gd name="T55" fmla="*/ 18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1" h="293">
                  <a:moveTo>
                    <a:pt x="0" y="0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230"/>
                    <a:pt x="63" y="293"/>
                    <a:pt x="141" y="293"/>
                  </a:cubicBezTo>
                  <a:cubicBezTo>
                    <a:pt x="320" y="293"/>
                    <a:pt x="320" y="293"/>
                    <a:pt x="320" y="293"/>
                  </a:cubicBezTo>
                  <a:cubicBezTo>
                    <a:pt x="398" y="293"/>
                    <a:pt x="461" y="230"/>
                    <a:pt x="461" y="152"/>
                  </a:cubicBezTo>
                  <a:cubicBezTo>
                    <a:pt x="461" y="0"/>
                    <a:pt x="461" y="0"/>
                    <a:pt x="461" y="0"/>
                  </a:cubicBezTo>
                  <a:lnTo>
                    <a:pt x="0" y="0"/>
                  </a:lnTo>
                  <a:close/>
                  <a:moveTo>
                    <a:pt x="303" y="181"/>
                  </a:moveTo>
                  <a:cubicBezTo>
                    <a:pt x="303" y="188"/>
                    <a:pt x="298" y="193"/>
                    <a:pt x="292" y="193"/>
                  </a:cubicBezTo>
                  <a:cubicBezTo>
                    <a:pt x="251" y="193"/>
                    <a:pt x="251" y="193"/>
                    <a:pt x="251" y="193"/>
                  </a:cubicBezTo>
                  <a:cubicBezTo>
                    <a:pt x="251" y="234"/>
                    <a:pt x="251" y="234"/>
                    <a:pt x="251" y="234"/>
                  </a:cubicBezTo>
                  <a:cubicBezTo>
                    <a:pt x="251" y="241"/>
                    <a:pt x="246" y="246"/>
                    <a:pt x="240" y="246"/>
                  </a:cubicBezTo>
                  <a:cubicBezTo>
                    <a:pt x="221" y="246"/>
                    <a:pt x="221" y="246"/>
                    <a:pt x="221" y="246"/>
                  </a:cubicBezTo>
                  <a:cubicBezTo>
                    <a:pt x="215" y="246"/>
                    <a:pt x="210" y="241"/>
                    <a:pt x="210" y="234"/>
                  </a:cubicBezTo>
                  <a:cubicBezTo>
                    <a:pt x="210" y="193"/>
                    <a:pt x="210" y="193"/>
                    <a:pt x="210" y="193"/>
                  </a:cubicBezTo>
                  <a:cubicBezTo>
                    <a:pt x="169" y="193"/>
                    <a:pt x="169" y="193"/>
                    <a:pt x="169" y="193"/>
                  </a:cubicBezTo>
                  <a:cubicBezTo>
                    <a:pt x="163" y="193"/>
                    <a:pt x="158" y="188"/>
                    <a:pt x="158" y="181"/>
                  </a:cubicBezTo>
                  <a:cubicBezTo>
                    <a:pt x="158" y="162"/>
                    <a:pt x="158" y="162"/>
                    <a:pt x="158" y="162"/>
                  </a:cubicBezTo>
                  <a:cubicBezTo>
                    <a:pt x="158" y="156"/>
                    <a:pt x="163" y="151"/>
                    <a:pt x="169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09"/>
                    <a:pt x="210" y="109"/>
                    <a:pt x="210" y="109"/>
                  </a:cubicBezTo>
                  <a:cubicBezTo>
                    <a:pt x="210" y="103"/>
                    <a:pt x="215" y="98"/>
                    <a:pt x="221" y="98"/>
                  </a:cubicBezTo>
                  <a:cubicBezTo>
                    <a:pt x="240" y="98"/>
                    <a:pt x="240" y="98"/>
                    <a:pt x="240" y="98"/>
                  </a:cubicBezTo>
                  <a:cubicBezTo>
                    <a:pt x="246" y="98"/>
                    <a:pt x="251" y="103"/>
                    <a:pt x="251" y="109"/>
                  </a:cubicBezTo>
                  <a:cubicBezTo>
                    <a:pt x="251" y="151"/>
                    <a:pt x="251" y="151"/>
                    <a:pt x="251" y="151"/>
                  </a:cubicBezTo>
                  <a:cubicBezTo>
                    <a:pt x="292" y="151"/>
                    <a:pt x="292" y="151"/>
                    <a:pt x="292" y="151"/>
                  </a:cubicBezTo>
                  <a:cubicBezTo>
                    <a:pt x="298" y="151"/>
                    <a:pt x="303" y="156"/>
                    <a:pt x="303" y="162"/>
                  </a:cubicBezTo>
                  <a:lnTo>
                    <a:pt x="303" y="181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43588" y="2373313"/>
              <a:ext cx="346075" cy="412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32475" y="2339975"/>
              <a:ext cx="368300" cy="50800"/>
            </a:xfrm>
            <a:custGeom>
              <a:avLst/>
              <a:gdLst>
                <a:gd name="T0" fmla="*/ 17 w 491"/>
                <a:gd name="T1" fmla="*/ 67 h 67"/>
                <a:gd name="T2" fmla="*/ 0 w 491"/>
                <a:gd name="T3" fmla="*/ 48 h 67"/>
                <a:gd name="T4" fmla="*/ 0 w 491"/>
                <a:gd name="T5" fmla="*/ 18 h 67"/>
                <a:gd name="T6" fmla="*/ 17 w 491"/>
                <a:gd name="T7" fmla="*/ 0 h 67"/>
                <a:gd name="T8" fmla="*/ 474 w 491"/>
                <a:gd name="T9" fmla="*/ 0 h 67"/>
                <a:gd name="T10" fmla="*/ 491 w 491"/>
                <a:gd name="T11" fmla="*/ 18 h 67"/>
                <a:gd name="T12" fmla="*/ 491 w 491"/>
                <a:gd name="T13" fmla="*/ 48 h 67"/>
                <a:gd name="T14" fmla="*/ 474 w 491"/>
                <a:gd name="T15" fmla="*/ 67 h 67"/>
                <a:gd name="T16" fmla="*/ 17 w 491"/>
                <a:gd name="T17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1" h="67">
                  <a:moveTo>
                    <a:pt x="17" y="67"/>
                  </a:moveTo>
                  <a:cubicBezTo>
                    <a:pt x="8" y="67"/>
                    <a:pt x="0" y="58"/>
                    <a:pt x="0" y="4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483" y="0"/>
                    <a:pt x="491" y="8"/>
                    <a:pt x="491" y="18"/>
                  </a:cubicBezTo>
                  <a:cubicBezTo>
                    <a:pt x="491" y="48"/>
                    <a:pt x="491" y="48"/>
                    <a:pt x="491" y="48"/>
                  </a:cubicBezTo>
                  <a:cubicBezTo>
                    <a:pt x="491" y="58"/>
                    <a:pt x="483" y="67"/>
                    <a:pt x="474" y="67"/>
                  </a:cubicBezTo>
                  <a:lnTo>
                    <a:pt x="17" y="6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157" name="出自【趣你的PPT】(微信:qunideppt)：最优质的PPT资源库"/>
          <p:cNvSpPr/>
          <p:nvPr/>
        </p:nvSpPr>
        <p:spPr>
          <a:xfrm>
            <a:off x="7545159" y="5857071"/>
            <a:ext cx="463553" cy="463553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144" y="207169"/>
                </a:moveTo>
                <a:lnTo>
                  <a:pt x="7144" y="221456"/>
                </a:lnTo>
                <a:lnTo>
                  <a:pt x="221456" y="221456"/>
                </a:lnTo>
                <a:lnTo>
                  <a:pt x="221456" y="207169"/>
                </a:lnTo>
                <a:close/>
                <a:moveTo>
                  <a:pt x="0" y="200025"/>
                </a:moveTo>
                <a:lnTo>
                  <a:pt x="228600" y="200025"/>
                </a:lnTo>
                <a:lnTo>
                  <a:pt x="228600" y="228600"/>
                </a:lnTo>
                <a:lnTo>
                  <a:pt x="0" y="228600"/>
                </a:lnTo>
                <a:close/>
                <a:moveTo>
                  <a:pt x="142875" y="171450"/>
                </a:moveTo>
                <a:cubicBezTo>
                  <a:pt x="138113" y="171450"/>
                  <a:pt x="135731" y="173831"/>
                  <a:pt x="135731" y="178594"/>
                </a:cubicBezTo>
                <a:cubicBezTo>
                  <a:pt x="135731" y="183356"/>
                  <a:pt x="138113" y="185738"/>
                  <a:pt x="142875" y="185738"/>
                </a:cubicBezTo>
                <a:cubicBezTo>
                  <a:pt x="147638" y="185738"/>
                  <a:pt x="150019" y="183356"/>
                  <a:pt x="150019" y="178594"/>
                </a:cubicBezTo>
                <a:cubicBezTo>
                  <a:pt x="150019" y="173831"/>
                  <a:pt x="147638" y="171450"/>
                  <a:pt x="142875" y="171450"/>
                </a:cubicBezTo>
                <a:close/>
                <a:moveTo>
                  <a:pt x="200025" y="114300"/>
                </a:moveTo>
                <a:cubicBezTo>
                  <a:pt x="195263" y="114300"/>
                  <a:pt x="192881" y="116681"/>
                  <a:pt x="192881" y="121444"/>
                </a:cubicBezTo>
                <a:cubicBezTo>
                  <a:pt x="192881" y="126206"/>
                  <a:pt x="195263" y="128588"/>
                  <a:pt x="200025" y="128588"/>
                </a:cubicBezTo>
                <a:cubicBezTo>
                  <a:pt x="204788" y="128588"/>
                  <a:pt x="207169" y="126206"/>
                  <a:pt x="207169" y="121444"/>
                </a:cubicBezTo>
                <a:cubicBezTo>
                  <a:pt x="207169" y="116681"/>
                  <a:pt x="204788" y="114300"/>
                  <a:pt x="200025" y="114300"/>
                </a:cubicBezTo>
                <a:close/>
                <a:moveTo>
                  <a:pt x="25003" y="103585"/>
                </a:moveTo>
                <a:cubicBezTo>
                  <a:pt x="20241" y="103585"/>
                  <a:pt x="17860" y="105966"/>
                  <a:pt x="17860" y="110728"/>
                </a:cubicBezTo>
                <a:cubicBezTo>
                  <a:pt x="17860" y="115491"/>
                  <a:pt x="20241" y="117872"/>
                  <a:pt x="25003" y="117872"/>
                </a:cubicBezTo>
                <a:cubicBezTo>
                  <a:pt x="29766" y="117872"/>
                  <a:pt x="32147" y="115491"/>
                  <a:pt x="32147" y="110728"/>
                </a:cubicBezTo>
                <a:cubicBezTo>
                  <a:pt x="32147" y="105966"/>
                  <a:pt x="29766" y="103585"/>
                  <a:pt x="25003" y="103585"/>
                </a:cubicBezTo>
                <a:close/>
                <a:moveTo>
                  <a:pt x="78581" y="7144"/>
                </a:moveTo>
                <a:cubicBezTo>
                  <a:pt x="73819" y="7144"/>
                  <a:pt x="71438" y="9525"/>
                  <a:pt x="71438" y="14288"/>
                </a:cubicBezTo>
                <a:cubicBezTo>
                  <a:pt x="71438" y="19050"/>
                  <a:pt x="73819" y="21431"/>
                  <a:pt x="78581" y="21431"/>
                </a:cubicBezTo>
                <a:cubicBezTo>
                  <a:pt x="83344" y="21431"/>
                  <a:pt x="85725" y="19050"/>
                  <a:pt x="85725" y="14288"/>
                </a:cubicBezTo>
                <a:cubicBezTo>
                  <a:pt x="85725" y="9525"/>
                  <a:pt x="83344" y="7144"/>
                  <a:pt x="78581" y="7144"/>
                </a:cubicBezTo>
                <a:close/>
                <a:moveTo>
                  <a:pt x="78581" y="0"/>
                </a:moveTo>
                <a:cubicBezTo>
                  <a:pt x="82749" y="0"/>
                  <a:pt x="86172" y="1340"/>
                  <a:pt x="88851" y="4018"/>
                </a:cubicBezTo>
                <a:cubicBezTo>
                  <a:pt x="91530" y="6697"/>
                  <a:pt x="92869" y="10120"/>
                  <a:pt x="92869" y="14288"/>
                </a:cubicBezTo>
                <a:cubicBezTo>
                  <a:pt x="92869" y="16371"/>
                  <a:pt x="92534" y="18269"/>
                  <a:pt x="91864" y="19980"/>
                </a:cubicBezTo>
                <a:lnTo>
                  <a:pt x="90149" y="22586"/>
                </a:lnTo>
                <a:lnTo>
                  <a:pt x="138787" y="165028"/>
                </a:lnTo>
                <a:lnTo>
                  <a:pt x="142875" y="164306"/>
                </a:lnTo>
                <a:cubicBezTo>
                  <a:pt x="144959" y="164306"/>
                  <a:pt x="146856" y="164641"/>
                  <a:pt x="148568" y="165311"/>
                </a:cubicBezTo>
                <a:lnTo>
                  <a:pt x="152263" y="167744"/>
                </a:lnTo>
                <a:lnTo>
                  <a:pt x="187889" y="128879"/>
                </a:lnTo>
                <a:lnTo>
                  <a:pt x="186742" y="127137"/>
                </a:lnTo>
                <a:cubicBezTo>
                  <a:pt x="186073" y="125425"/>
                  <a:pt x="185738" y="123527"/>
                  <a:pt x="185738" y="121444"/>
                </a:cubicBezTo>
                <a:cubicBezTo>
                  <a:pt x="185738" y="117277"/>
                  <a:pt x="187077" y="113854"/>
                  <a:pt x="189756" y="111175"/>
                </a:cubicBezTo>
                <a:cubicBezTo>
                  <a:pt x="192435" y="108496"/>
                  <a:pt x="195858" y="107156"/>
                  <a:pt x="200025" y="107156"/>
                </a:cubicBezTo>
                <a:cubicBezTo>
                  <a:pt x="204192" y="107156"/>
                  <a:pt x="207615" y="108496"/>
                  <a:pt x="210294" y="111175"/>
                </a:cubicBezTo>
                <a:cubicBezTo>
                  <a:pt x="212973" y="113854"/>
                  <a:pt x="214313" y="117277"/>
                  <a:pt x="214313" y="121444"/>
                </a:cubicBezTo>
                <a:cubicBezTo>
                  <a:pt x="214313" y="125611"/>
                  <a:pt x="212973" y="129034"/>
                  <a:pt x="210294" y="131713"/>
                </a:cubicBezTo>
                <a:cubicBezTo>
                  <a:pt x="207615" y="134392"/>
                  <a:pt x="204192" y="135731"/>
                  <a:pt x="200025" y="135731"/>
                </a:cubicBezTo>
                <a:cubicBezTo>
                  <a:pt x="197942" y="135731"/>
                  <a:pt x="196044" y="135397"/>
                  <a:pt x="194333" y="134727"/>
                </a:cubicBezTo>
                <a:lnTo>
                  <a:pt x="192865" y="133760"/>
                </a:lnTo>
                <a:lnTo>
                  <a:pt x="156292" y="173659"/>
                </a:lnTo>
                <a:lnTo>
                  <a:pt x="157163" y="178594"/>
                </a:lnTo>
                <a:cubicBezTo>
                  <a:pt x="157163" y="182761"/>
                  <a:pt x="155823" y="186184"/>
                  <a:pt x="153144" y="188863"/>
                </a:cubicBezTo>
                <a:cubicBezTo>
                  <a:pt x="150465" y="191542"/>
                  <a:pt x="147042" y="192881"/>
                  <a:pt x="142875" y="192881"/>
                </a:cubicBezTo>
                <a:cubicBezTo>
                  <a:pt x="138708" y="192881"/>
                  <a:pt x="135285" y="191542"/>
                  <a:pt x="132606" y="188863"/>
                </a:cubicBezTo>
                <a:cubicBezTo>
                  <a:pt x="129927" y="186184"/>
                  <a:pt x="128588" y="182761"/>
                  <a:pt x="128588" y="178594"/>
                </a:cubicBezTo>
                <a:cubicBezTo>
                  <a:pt x="128588" y="176510"/>
                  <a:pt x="128923" y="174613"/>
                  <a:pt x="129592" y="172901"/>
                </a:cubicBezTo>
                <a:lnTo>
                  <a:pt x="132111" y="169076"/>
                </a:lnTo>
                <a:lnTo>
                  <a:pt x="83820" y="27651"/>
                </a:lnTo>
                <a:lnTo>
                  <a:pt x="78581" y="28575"/>
                </a:lnTo>
                <a:cubicBezTo>
                  <a:pt x="76498" y="28575"/>
                  <a:pt x="74600" y="28240"/>
                  <a:pt x="72889" y="27571"/>
                </a:cubicBezTo>
                <a:lnTo>
                  <a:pt x="72374" y="27231"/>
                </a:lnTo>
                <a:lnTo>
                  <a:pt x="33182" y="99083"/>
                </a:lnTo>
                <a:lnTo>
                  <a:pt x="35273" y="100459"/>
                </a:lnTo>
                <a:cubicBezTo>
                  <a:pt x="37951" y="103138"/>
                  <a:pt x="39291" y="106561"/>
                  <a:pt x="39291" y="110728"/>
                </a:cubicBezTo>
                <a:cubicBezTo>
                  <a:pt x="39291" y="114895"/>
                  <a:pt x="37951" y="118318"/>
                  <a:pt x="35273" y="120997"/>
                </a:cubicBezTo>
                <a:cubicBezTo>
                  <a:pt x="32594" y="123676"/>
                  <a:pt x="29171" y="125016"/>
                  <a:pt x="25003" y="125016"/>
                </a:cubicBezTo>
                <a:cubicBezTo>
                  <a:pt x="20836" y="125016"/>
                  <a:pt x="17413" y="123676"/>
                  <a:pt x="14734" y="120997"/>
                </a:cubicBezTo>
                <a:cubicBezTo>
                  <a:pt x="12055" y="118318"/>
                  <a:pt x="10716" y="114895"/>
                  <a:pt x="10716" y="110728"/>
                </a:cubicBezTo>
                <a:cubicBezTo>
                  <a:pt x="10716" y="106561"/>
                  <a:pt x="12055" y="103138"/>
                  <a:pt x="14734" y="100459"/>
                </a:cubicBezTo>
                <a:cubicBezTo>
                  <a:pt x="17413" y="97780"/>
                  <a:pt x="20836" y="96441"/>
                  <a:pt x="25003" y="96441"/>
                </a:cubicBezTo>
                <a:lnTo>
                  <a:pt x="26299" y="96669"/>
                </a:lnTo>
                <a:lnTo>
                  <a:pt x="66847" y="22332"/>
                </a:lnTo>
                <a:lnTo>
                  <a:pt x="65299" y="19980"/>
                </a:lnTo>
                <a:cubicBezTo>
                  <a:pt x="64629" y="18269"/>
                  <a:pt x="64294" y="16371"/>
                  <a:pt x="64294" y="14288"/>
                </a:cubicBezTo>
                <a:cubicBezTo>
                  <a:pt x="64294" y="10120"/>
                  <a:pt x="65633" y="6697"/>
                  <a:pt x="68312" y="4018"/>
                </a:cubicBezTo>
                <a:cubicBezTo>
                  <a:pt x="70991" y="1340"/>
                  <a:pt x="74414" y="0"/>
                  <a:pt x="78581" y="0"/>
                </a:cubicBezTo>
                <a:close/>
              </a:path>
            </a:pathLst>
          </a:custGeom>
          <a:solidFill>
            <a:srgbClr val="7F7F7F"/>
          </a:solidFill>
          <a:ln>
            <a:solidFill>
              <a:srgbClr val="7F7F7F"/>
            </a:solidFill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US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8517258" y="2220237"/>
            <a:ext cx="740833" cy="56726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0935" y="0"/>
                </a:moveTo>
                <a:cubicBezTo>
                  <a:pt x="105971" y="0"/>
                  <a:pt x="101870" y="5364"/>
                  <a:pt x="101870" y="11858"/>
                </a:cubicBezTo>
                <a:cubicBezTo>
                  <a:pt x="101870" y="15247"/>
                  <a:pt x="102949" y="18352"/>
                  <a:pt x="104460" y="20329"/>
                </a:cubicBezTo>
                <a:cubicBezTo>
                  <a:pt x="80287" y="71152"/>
                  <a:pt x="80287" y="71152"/>
                  <a:pt x="80287" y="71152"/>
                </a:cubicBezTo>
                <a:cubicBezTo>
                  <a:pt x="79208" y="70588"/>
                  <a:pt x="78129" y="70305"/>
                  <a:pt x="77050" y="70305"/>
                </a:cubicBezTo>
                <a:cubicBezTo>
                  <a:pt x="74676" y="70305"/>
                  <a:pt x="72302" y="71717"/>
                  <a:pt x="70791" y="73694"/>
                </a:cubicBezTo>
                <a:cubicBezTo>
                  <a:pt x="45971" y="53082"/>
                  <a:pt x="45971" y="53082"/>
                  <a:pt x="45971" y="53082"/>
                </a:cubicBezTo>
                <a:cubicBezTo>
                  <a:pt x="46402" y="51952"/>
                  <a:pt x="46618" y="50541"/>
                  <a:pt x="46618" y="48847"/>
                </a:cubicBezTo>
                <a:cubicBezTo>
                  <a:pt x="46618" y="42352"/>
                  <a:pt x="42517" y="36988"/>
                  <a:pt x="37553" y="36988"/>
                </a:cubicBezTo>
                <a:cubicBezTo>
                  <a:pt x="32374" y="36988"/>
                  <a:pt x="28273" y="42352"/>
                  <a:pt x="28273" y="48847"/>
                </a:cubicBezTo>
                <a:cubicBezTo>
                  <a:pt x="28273" y="52235"/>
                  <a:pt x="29352" y="55341"/>
                  <a:pt x="31079" y="57600"/>
                </a:cubicBezTo>
                <a:cubicBezTo>
                  <a:pt x="12086" y="96847"/>
                  <a:pt x="12086" y="96847"/>
                  <a:pt x="12086" y="96847"/>
                </a:cubicBezTo>
                <a:cubicBezTo>
                  <a:pt x="11223" y="96564"/>
                  <a:pt x="10143" y="96282"/>
                  <a:pt x="9280" y="96282"/>
                </a:cubicBezTo>
                <a:cubicBezTo>
                  <a:pt x="4100" y="96282"/>
                  <a:pt x="0" y="101647"/>
                  <a:pt x="0" y="108141"/>
                </a:cubicBezTo>
                <a:cubicBezTo>
                  <a:pt x="0" y="114635"/>
                  <a:pt x="4100" y="120000"/>
                  <a:pt x="9280" y="120000"/>
                </a:cubicBezTo>
                <a:cubicBezTo>
                  <a:pt x="14244" y="120000"/>
                  <a:pt x="18345" y="114635"/>
                  <a:pt x="18345" y="108141"/>
                </a:cubicBezTo>
                <a:cubicBezTo>
                  <a:pt x="18345" y="104752"/>
                  <a:pt x="17266" y="101929"/>
                  <a:pt x="15539" y="99670"/>
                </a:cubicBezTo>
                <a:cubicBezTo>
                  <a:pt x="34532" y="60141"/>
                  <a:pt x="34532" y="60141"/>
                  <a:pt x="34532" y="60141"/>
                </a:cubicBezTo>
                <a:cubicBezTo>
                  <a:pt x="35395" y="60705"/>
                  <a:pt x="36474" y="60705"/>
                  <a:pt x="37553" y="60705"/>
                </a:cubicBezTo>
                <a:cubicBezTo>
                  <a:pt x="39928" y="60705"/>
                  <a:pt x="42086" y="59576"/>
                  <a:pt x="43812" y="57600"/>
                </a:cubicBezTo>
                <a:cubicBezTo>
                  <a:pt x="68633" y="78211"/>
                  <a:pt x="68633" y="78211"/>
                  <a:pt x="68633" y="78211"/>
                </a:cubicBezTo>
                <a:cubicBezTo>
                  <a:pt x="68201" y="79341"/>
                  <a:pt x="67985" y="80752"/>
                  <a:pt x="67985" y="82164"/>
                </a:cubicBezTo>
                <a:cubicBezTo>
                  <a:pt x="67985" y="88941"/>
                  <a:pt x="72086" y="94023"/>
                  <a:pt x="77050" y="94023"/>
                </a:cubicBezTo>
                <a:cubicBezTo>
                  <a:pt x="82014" y="94023"/>
                  <a:pt x="86115" y="88941"/>
                  <a:pt x="86115" y="82164"/>
                </a:cubicBezTo>
                <a:cubicBezTo>
                  <a:pt x="86115" y="79058"/>
                  <a:pt x="85251" y="76235"/>
                  <a:pt x="83525" y="73976"/>
                </a:cubicBezTo>
                <a:cubicBezTo>
                  <a:pt x="107913" y="23152"/>
                  <a:pt x="107913" y="23152"/>
                  <a:pt x="107913" y="23152"/>
                </a:cubicBezTo>
                <a:cubicBezTo>
                  <a:pt x="108992" y="23717"/>
                  <a:pt x="109856" y="23717"/>
                  <a:pt x="110935" y="23717"/>
                </a:cubicBezTo>
                <a:cubicBezTo>
                  <a:pt x="115899" y="23717"/>
                  <a:pt x="120000" y="18635"/>
                  <a:pt x="120000" y="11858"/>
                </a:cubicBezTo>
                <a:cubicBezTo>
                  <a:pt x="120000" y="5364"/>
                  <a:pt x="115899" y="0"/>
                  <a:pt x="110935" y="0"/>
                </a:cubicBezTo>
                <a:close/>
                <a:moveTo>
                  <a:pt x="9280" y="114635"/>
                </a:moveTo>
                <a:cubicBezTo>
                  <a:pt x="6474" y="114635"/>
                  <a:pt x="4100" y="111811"/>
                  <a:pt x="4100" y="108141"/>
                </a:cubicBezTo>
                <a:cubicBezTo>
                  <a:pt x="4100" y="104470"/>
                  <a:pt x="6474" y="101647"/>
                  <a:pt x="9280" y="101647"/>
                </a:cubicBezTo>
                <a:cubicBezTo>
                  <a:pt x="11870" y="101647"/>
                  <a:pt x="14244" y="104470"/>
                  <a:pt x="14244" y="108141"/>
                </a:cubicBezTo>
                <a:cubicBezTo>
                  <a:pt x="14244" y="111811"/>
                  <a:pt x="11870" y="114635"/>
                  <a:pt x="9280" y="114635"/>
                </a:cubicBezTo>
                <a:close/>
                <a:moveTo>
                  <a:pt x="37553" y="55623"/>
                </a:moveTo>
                <a:cubicBezTo>
                  <a:pt x="34748" y="55623"/>
                  <a:pt x="32374" y="52517"/>
                  <a:pt x="32374" y="48847"/>
                </a:cubicBezTo>
                <a:cubicBezTo>
                  <a:pt x="32374" y="45176"/>
                  <a:pt x="34748" y="42352"/>
                  <a:pt x="37553" y="42352"/>
                </a:cubicBezTo>
                <a:cubicBezTo>
                  <a:pt x="40143" y="42352"/>
                  <a:pt x="42517" y="45176"/>
                  <a:pt x="42517" y="48847"/>
                </a:cubicBezTo>
                <a:cubicBezTo>
                  <a:pt x="42517" y="52517"/>
                  <a:pt x="40143" y="55623"/>
                  <a:pt x="37553" y="55623"/>
                </a:cubicBezTo>
                <a:close/>
                <a:moveTo>
                  <a:pt x="77050" y="88941"/>
                </a:moveTo>
                <a:cubicBezTo>
                  <a:pt x="74244" y="88941"/>
                  <a:pt x="72086" y="85835"/>
                  <a:pt x="72086" y="82164"/>
                </a:cubicBezTo>
                <a:cubicBezTo>
                  <a:pt x="72086" y="78494"/>
                  <a:pt x="74244" y="75670"/>
                  <a:pt x="77050" y="75670"/>
                </a:cubicBezTo>
                <a:cubicBezTo>
                  <a:pt x="79856" y="75670"/>
                  <a:pt x="82014" y="78494"/>
                  <a:pt x="82014" y="82164"/>
                </a:cubicBezTo>
                <a:cubicBezTo>
                  <a:pt x="82014" y="85835"/>
                  <a:pt x="79856" y="88941"/>
                  <a:pt x="77050" y="88941"/>
                </a:cubicBezTo>
                <a:close/>
                <a:moveTo>
                  <a:pt x="110935" y="18635"/>
                </a:moveTo>
                <a:cubicBezTo>
                  <a:pt x="108129" y="18635"/>
                  <a:pt x="105971" y="15529"/>
                  <a:pt x="105971" y="11858"/>
                </a:cubicBezTo>
                <a:cubicBezTo>
                  <a:pt x="105971" y="8188"/>
                  <a:pt x="108129" y="5364"/>
                  <a:pt x="110935" y="5364"/>
                </a:cubicBezTo>
                <a:cubicBezTo>
                  <a:pt x="113741" y="5364"/>
                  <a:pt x="116115" y="8188"/>
                  <a:pt x="116115" y="11858"/>
                </a:cubicBezTo>
                <a:cubicBezTo>
                  <a:pt x="116115" y="15529"/>
                  <a:pt x="113741" y="18635"/>
                  <a:pt x="110935" y="1863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1" name="Group 199出自【趣你的PPT】(微信:qunideppt)：最优质的PPT资源库"/>
          <p:cNvGrpSpPr/>
          <p:nvPr/>
        </p:nvGrpSpPr>
        <p:grpSpPr>
          <a:xfrm>
            <a:off x="8687246" y="4943436"/>
            <a:ext cx="400856" cy="409684"/>
            <a:chOff x="5846763" y="3030538"/>
            <a:chExt cx="360363" cy="368300"/>
          </a:xfrm>
          <a:solidFill>
            <a:schemeClr val="tx1"/>
          </a:solidFill>
        </p:grpSpPr>
        <p:sp>
          <p:nvSpPr>
            <p:cNvPr id="1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22963" y="3030538"/>
              <a:ext cx="207963" cy="88900"/>
            </a:xfrm>
            <a:custGeom>
              <a:avLst/>
              <a:gdLst>
                <a:gd name="T0" fmla="*/ 45 w 276"/>
                <a:gd name="T1" fmla="*/ 117 h 117"/>
                <a:gd name="T2" fmla="*/ 45 w 276"/>
                <a:gd name="T3" fmla="*/ 61 h 117"/>
                <a:gd name="T4" fmla="*/ 65 w 276"/>
                <a:gd name="T5" fmla="*/ 41 h 117"/>
                <a:gd name="T6" fmla="*/ 211 w 276"/>
                <a:gd name="T7" fmla="*/ 41 h 117"/>
                <a:gd name="T8" fmla="*/ 231 w 276"/>
                <a:gd name="T9" fmla="*/ 61 h 117"/>
                <a:gd name="T10" fmla="*/ 231 w 276"/>
                <a:gd name="T11" fmla="*/ 117 h 117"/>
                <a:gd name="T12" fmla="*/ 276 w 276"/>
                <a:gd name="T13" fmla="*/ 117 h 117"/>
                <a:gd name="T14" fmla="*/ 276 w 276"/>
                <a:gd name="T15" fmla="*/ 42 h 117"/>
                <a:gd name="T16" fmla="*/ 235 w 276"/>
                <a:gd name="T17" fmla="*/ 0 h 117"/>
                <a:gd name="T18" fmla="*/ 41 w 276"/>
                <a:gd name="T19" fmla="*/ 0 h 117"/>
                <a:gd name="T20" fmla="*/ 0 w 276"/>
                <a:gd name="T21" fmla="*/ 42 h 117"/>
                <a:gd name="T22" fmla="*/ 0 w 276"/>
                <a:gd name="T23" fmla="*/ 117 h 117"/>
                <a:gd name="T24" fmla="*/ 45 w 276"/>
                <a:gd name="T25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6" h="117">
                  <a:moveTo>
                    <a:pt x="45" y="117"/>
                  </a:moveTo>
                  <a:cubicBezTo>
                    <a:pt x="45" y="61"/>
                    <a:pt x="45" y="61"/>
                    <a:pt x="45" y="61"/>
                  </a:cubicBezTo>
                  <a:cubicBezTo>
                    <a:pt x="45" y="50"/>
                    <a:pt x="54" y="41"/>
                    <a:pt x="65" y="41"/>
                  </a:cubicBezTo>
                  <a:cubicBezTo>
                    <a:pt x="211" y="41"/>
                    <a:pt x="211" y="41"/>
                    <a:pt x="211" y="41"/>
                  </a:cubicBezTo>
                  <a:cubicBezTo>
                    <a:pt x="222" y="41"/>
                    <a:pt x="231" y="50"/>
                    <a:pt x="231" y="61"/>
                  </a:cubicBezTo>
                  <a:cubicBezTo>
                    <a:pt x="231" y="117"/>
                    <a:pt x="231" y="117"/>
                    <a:pt x="231" y="117"/>
                  </a:cubicBezTo>
                  <a:cubicBezTo>
                    <a:pt x="276" y="117"/>
                    <a:pt x="276" y="117"/>
                    <a:pt x="276" y="117"/>
                  </a:cubicBezTo>
                  <a:cubicBezTo>
                    <a:pt x="276" y="42"/>
                    <a:pt x="276" y="42"/>
                    <a:pt x="276" y="42"/>
                  </a:cubicBezTo>
                  <a:cubicBezTo>
                    <a:pt x="276" y="19"/>
                    <a:pt x="257" y="0"/>
                    <a:pt x="235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45" y="11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0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46763" y="3119438"/>
              <a:ext cx="360363" cy="279400"/>
            </a:xfrm>
            <a:custGeom>
              <a:avLst/>
              <a:gdLst>
                <a:gd name="T0" fmla="*/ 441 w 478"/>
                <a:gd name="T1" fmla="*/ 0 h 373"/>
                <a:gd name="T2" fmla="*/ 37 w 478"/>
                <a:gd name="T3" fmla="*/ 0 h 373"/>
                <a:gd name="T4" fmla="*/ 0 w 478"/>
                <a:gd name="T5" fmla="*/ 37 h 373"/>
                <a:gd name="T6" fmla="*/ 0 w 478"/>
                <a:gd name="T7" fmla="*/ 336 h 373"/>
                <a:gd name="T8" fmla="*/ 37 w 478"/>
                <a:gd name="T9" fmla="*/ 373 h 373"/>
                <a:gd name="T10" fmla="*/ 441 w 478"/>
                <a:gd name="T11" fmla="*/ 373 h 373"/>
                <a:gd name="T12" fmla="*/ 478 w 478"/>
                <a:gd name="T13" fmla="*/ 336 h 373"/>
                <a:gd name="T14" fmla="*/ 478 w 478"/>
                <a:gd name="T15" fmla="*/ 37 h 373"/>
                <a:gd name="T16" fmla="*/ 441 w 478"/>
                <a:gd name="T17" fmla="*/ 0 h 373"/>
                <a:gd name="T18" fmla="*/ 378 w 478"/>
                <a:gd name="T19" fmla="*/ 204 h 373"/>
                <a:gd name="T20" fmla="*/ 356 w 478"/>
                <a:gd name="T21" fmla="*/ 226 h 373"/>
                <a:gd name="T22" fmla="*/ 279 w 478"/>
                <a:gd name="T23" fmla="*/ 226 h 373"/>
                <a:gd name="T24" fmla="*/ 279 w 478"/>
                <a:gd name="T25" fmla="*/ 303 h 373"/>
                <a:gd name="T26" fmla="*/ 257 w 478"/>
                <a:gd name="T27" fmla="*/ 325 h 373"/>
                <a:gd name="T28" fmla="*/ 221 w 478"/>
                <a:gd name="T29" fmla="*/ 325 h 373"/>
                <a:gd name="T30" fmla="*/ 199 w 478"/>
                <a:gd name="T31" fmla="*/ 303 h 373"/>
                <a:gd name="T32" fmla="*/ 199 w 478"/>
                <a:gd name="T33" fmla="*/ 226 h 373"/>
                <a:gd name="T34" fmla="*/ 122 w 478"/>
                <a:gd name="T35" fmla="*/ 226 h 373"/>
                <a:gd name="T36" fmla="*/ 100 w 478"/>
                <a:gd name="T37" fmla="*/ 204 h 373"/>
                <a:gd name="T38" fmla="*/ 100 w 478"/>
                <a:gd name="T39" fmla="*/ 168 h 373"/>
                <a:gd name="T40" fmla="*/ 122 w 478"/>
                <a:gd name="T41" fmla="*/ 146 h 373"/>
                <a:gd name="T42" fmla="*/ 199 w 478"/>
                <a:gd name="T43" fmla="*/ 146 h 373"/>
                <a:gd name="T44" fmla="*/ 199 w 478"/>
                <a:gd name="T45" fmla="*/ 69 h 373"/>
                <a:gd name="T46" fmla="*/ 221 w 478"/>
                <a:gd name="T47" fmla="*/ 47 h 373"/>
                <a:gd name="T48" fmla="*/ 257 w 478"/>
                <a:gd name="T49" fmla="*/ 47 h 373"/>
                <a:gd name="T50" fmla="*/ 279 w 478"/>
                <a:gd name="T51" fmla="*/ 69 h 373"/>
                <a:gd name="T52" fmla="*/ 279 w 478"/>
                <a:gd name="T53" fmla="*/ 146 h 373"/>
                <a:gd name="T54" fmla="*/ 356 w 478"/>
                <a:gd name="T55" fmla="*/ 146 h 373"/>
                <a:gd name="T56" fmla="*/ 378 w 478"/>
                <a:gd name="T57" fmla="*/ 168 h 373"/>
                <a:gd name="T58" fmla="*/ 378 w 478"/>
                <a:gd name="T59" fmla="*/ 204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78" h="373">
                  <a:moveTo>
                    <a:pt x="44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6" y="0"/>
                    <a:pt x="0" y="16"/>
                    <a:pt x="0" y="37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0" y="356"/>
                    <a:pt x="16" y="373"/>
                    <a:pt x="37" y="373"/>
                  </a:cubicBezTo>
                  <a:cubicBezTo>
                    <a:pt x="441" y="373"/>
                    <a:pt x="441" y="373"/>
                    <a:pt x="441" y="373"/>
                  </a:cubicBezTo>
                  <a:cubicBezTo>
                    <a:pt x="462" y="373"/>
                    <a:pt x="478" y="356"/>
                    <a:pt x="478" y="336"/>
                  </a:cubicBezTo>
                  <a:cubicBezTo>
                    <a:pt x="478" y="37"/>
                    <a:pt x="478" y="37"/>
                    <a:pt x="478" y="37"/>
                  </a:cubicBezTo>
                  <a:cubicBezTo>
                    <a:pt x="478" y="16"/>
                    <a:pt x="462" y="0"/>
                    <a:pt x="441" y="0"/>
                  </a:cubicBezTo>
                  <a:close/>
                  <a:moveTo>
                    <a:pt x="378" y="204"/>
                  </a:moveTo>
                  <a:cubicBezTo>
                    <a:pt x="378" y="216"/>
                    <a:pt x="368" y="226"/>
                    <a:pt x="356" y="226"/>
                  </a:cubicBezTo>
                  <a:cubicBezTo>
                    <a:pt x="279" y="226"/>
                    <a:pt x="279" y="226"/>
                    <a:pt x="279" y="226"/>
                  </a:cubicBezTo>
                  <a:cubicBezTo>
                    <a:pt x="279" y="303"/>
                    <a:pt x="279" y="303"/>
                    <a:pt x="279" y="303"/>
                  </a:cubicBezTo>
                  <a:cubicBezTo>
                    <a:pt x="279" y="316"/>
                    <a:pt x="269" y="325"/>
                    <a:pt x="257" y="325"/>
                  </a:cubicBezTo>
                  <a:cubicBezTo>
                    <a:pt x="221" y="325"/>
                    <a:pt x="221" y="325"/>
                    <a:pt x="221" y="325"/>
                  </a:cubicBezTo>
                  <a:cubicBezTo>
                    <a:pt x="209" y="325"/>
                    <a:pt x="199" y="316"/>
                    <a:pt x="199" y="303"/>
                  </a:cubicBezTo>
                  <a:cubicBezTo>
                    <a:pt x="199" y="226"/>
                    <a:pt x="199" y="226"/>
                    <a:pt x="199" y="226"/>
                  </a:cubicBezTo>
                  <a:cubicBezTo>
                    <a:pt x="122" y="226"/>
                    <a:pt x="122" y="226"/>
                    <a:pt x="122" y="226"/>
                  </a:cubicBezTo>
                  <a:cubicBezTo>
                    <a:pt x="110" y="226"/>
                    <a:pt x="100" y="216"/>
                    <a:pt x="100" y="204"/>
                  </a:cubicBezTo>
                  <a:cubicBezTo>
                    <a:pt x="100" y="168"/>
                    <a:pt x="100" y="168"/>
                    <a:pt x="100" y="168"/>
                  </a:cubicBezTo>
                  <a:cubicBezTo>
                    <a:pt x="100" y="156"/>
                    <a:pt x="110" y="146"/>
                    <a:pt x="122" y="146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57"/>
                    <a:pt x="209" y="47"/>
                    <a:pt x="221" y="47"/>
                  </a:cubicBezTo>
                  <a:cubicBezTo>
                    <a:pt x="257" y="47"/>
                    <a:pt x="257" y="47"/>
                    <a:pt x="257" y="47"/>
                  </a:cubicBezTo>
                  <a:cubicBezTo>
                    <a:pt x="269" y="47"/>
                    <a:pt x="279" y="57"/>
                    <a:pt x="279" y="69"/>
                  </a:cubicBezTo>
                  <a:cubicBezTo>
                    <a:pt x="279" y="146"/>
                    <a:pt x="279" y="146"/>
                    <a:pt x="279" y="146"/>
                  </a:cubicBezTo>
                  <a:cubicBezTo>
                    <a:pt x="356" y="146"/>
                    <a:pt x="356" y="146"/>
                    <a:pt x="356" y="146"/>
                  </a:cubicBezTo>
                  <a:cubicBezTo>
                    <a:pt x="368" y="146"/>
                    <a:pt x="378" y="156"/>
                    <a:pt x="378" y="168"/>
                  </a:cubicBezTo>
                  <a:lnTo>
                    <a:pt x="378" y="204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109" name="Group 207出自【趣你的PPT】(微信:qunideppt)：最优质的PPT资源库"/>
          <p:cNvGrpSpPr/>
          <p:nvPr/>
        </p:nvGrpSpPr>
        <p:grpSpPr>
          <a:xfrm>
            <a:off x="8750818" y="4059643"/>
            <a:ext cx="273712" cy="460896"/>
            <a:chOff x="5068888" y="3838575"/>
            <a:chExt cx="246063" cy="414338"/>
          </a:xfrm>
          <a:solidFill>
            <a:schemeClr val="tx1"/>
          </a:solidFill>
        </p:grpSpPr>
        <p:sp>
          <p:nvSpPr>
            <p:cNvPr id="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8888" y="3843338"/>
              <a:ext cx="241300" cy="409575"/>
            </a:xfrm>
            <a:custGeom>
              <a:avLst/>
              <a:gdLst>
                <a:gd name="T0" fmla="*/ 268 w 321"/>
                <a:gd name="T1" fmla="*/ 0 h 544"/>
                <a:gd name="T2" fmla="*/ 243 w 321"/>
                <a:gd name="T3" fmla="*/ 0 h 544"/>
                <a:gd name="T4" fmla="*/ 243 w 321"/>
                <a:gd name="T5" fmla="*/ 35 h 544"/>
                <a:gd name="T6" fmla="*/ 268 w 321"/>
                <a:gd name="T7" fmla="*/ 35 h 544"/>
                <a:gd name="T8" fmla="*/ 286 w 321"/>
                <a:gd name="T9" fmla="*/ 53 h 544"/>
                <a:gd name="T10" fmla="*/ 286 w 321"/>
                <a:gd name="T11" fmla="*/ 190 h 544"/>
                <a:gd name="T12" fmla="*/ 268 w 321"/>
                <a:gd name="T13" fmla="*/ 208 h 544"/>
                <a:gd name="T14" fmla="*/ 53 w 321"/>
                <a:gd name="T15" fmla="*/ 208 h 544"/>
                <a:gd name="T16" fmla="*/ 35 w 321"/>
                <a:gd name="T17" fmla="*/ 190 h 544"/>
                <a:gd name="T18" fmla="*/ 35 w 321"/>
                <a:gd name="T19" fmla="*/ 53 h 544"/>
                <a:gd name="T20" fmla="*/ 53 w 321"/>
                <a:gd name="T21" fmla="*/ 35 h 544"/>
                <a:gd name="T22" fmla="*/ 78 w 321"/>
                <a:gd name="T23" fmla="*/ 35 h 544"/>
                <a:gd name="T24" fmla="*/ 78 w 321"/>
                <a:gd name="T25" fmla="*/ 0 h 544"/>
                <a:gd name="T26" fmla="*/ 53 w 321"/>
                <a:gd name="T27" fmla="*/ 0 h 544"/>
                <a:gd name="T28" fmla="*/ 0 w 321"/>
                <a:gd name="T29" fmla="*/ 53 h 544"/>
                <a:gd name="T30" fmla="*/ 0 w 321"/>
                <a:gd name="T31" fmla="*/ 190 h 544"/>
                <a:gd name="T32" fmla="*/ 53 w 321"/>
                <a:gd name="T33" fmla="*/ 243 h 544"/>
                <a:gd name="T34" fmla="*/ 142 w 321"/>
                <a:gd name="T35" fmla="*/ 243 h 544"/>
                <a:gd name="T36" fmla="*/ 142 w 321"/>
                <a:gd name="T37" fmla="*/ 486 h 544"/>
                <a:gd name="T38" fmla="*/ 199 w 321"/>
                <a:gd name="T39" fmla="*/ 544 h 544"/>
                <a:gd name="T40" fmla="*/ 238 w 321"/>
                <a:gd name="T41" fmla="*/ 544 h 544"/>
                <a:gd name="T42" fmla="*/ 296 w 321"/>
                <a:gd name="T43" fmla="*/ 486 h 544"/>
                <a:gd name="T44" fmla="*/ 296 w 321"/>
                <a:gd name="T45" fmla="*/ 445 h 544"/>
                <a:gd name="T46" fmla="*/ 258 w 321"/>
                <a:gd name="T47" fmla="*/ 445 h 544"/>
                <a:gd name="T48" fmla="*/ 258 w 321"/>
                <a:gd name="T49" fmla="*/ 486 h 544"/>
                <a:gd name="T50" fmla="*/ 238 w 321"/>
                <a:gd name="T51" fmla="*/ 506 h 544"/>
                <a:gd name="T52" fmla="*/ 199 w 321"/>
                <a:gd name="T53" fmla="*/ 506 h 544"/>
                <a:gd name="T54" fmla="*/ 179 w 321"/>
                <a:gd name="T55" fmla="*/ 486 h 544"/>
                <a:gd name="T56" fmla="*/ 179 w 321"/>
                <a:gd name="T57" fmla="*/ 243 h 544"/>
                <a:gd name="T58" fmla="*/ 268 w 321"/>
                <a:gd name="T59" fmla="*/ 243 h 544"/>
                <a:gd name="T60" fmla="*/ 321 w 321"/>
                <a:gd name="T61" fmla="*/ 190 h 544"/>
                <a:gd name="T62" fmla="*/ 321 w 321"/>
                <a:gd name="T63" fmla="*/ 53 h 544"/>
                <a:gd name="T64" fmla="*/ 268 w 321"/>
                <a:gd name="T65" fmla="*/ 0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1" h="544">
                  <a:moveTo>
                    <a:pt x="268" y="0"/>
                  </a:moveTo>
                  <a:cubicBezTo>
                    <a:pt x="243" y="0"/>
                    <a:pt x="243" y="0"/>
                    <a:pt x="243" y="0"/>
                  </a:cubicBezTo>
                  <a:cubicBezTo>
                    <a:pt x="243" y="35"/>
                    <a:pt x="243" y="35"/>
                    <a:pt x="243" y="35"/>
                  </a:cubicBezTo>
                  <a:cubicBezTo>
                    <a:pt x="268" y="35"/>
                    <a:pt x="268" y="35"/>
                    <a:pt x="268" y="35"/>
                  </a:cubicBezTo>
                  <a:cubicBezTo>
                    <a:pt x="278" y="35"/>
                    <a:pt x="286" y="43"/>
                    <a:pt x="286" y="53"/>
                  </a:cubicBezTo>
                  <a:cubicBezTo>
                    <a:pt x="286" y="190"/>
                    <a:pt x="286" y="190"/>
                    <a:pt x="286" y="190"/>
                  </a:cubicBezTo>
                  <a:cubicBezTo>
                    <a:pt x="286" y="200"/>
                    <a:pt x="278" y="208"/>
                    <a:pt x="268" y="208"/>
                  </a:cubicBezTo>
                  <a:cubicBezTo>
                    <a:pt x="53" y="208"/>
                    <a:pt x="53" y="208"/>
                    <a:pt x="53" y="208"/>
                  </a:cubicBezTo>
                  <a:cubicBezTo>
                    <a:pt x="43" y="208"/>
                    <a:pt x="35" y="200"/>
                    <a:pt x="35" y="190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43"/>
                    <a:pt x="43" y="35"/>
                    <a:pt x="53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0" y="219"/>
                    <a:pt x="24" y="243"/>
                    <a:pt x="53" y="243"/>
                  </a:cubicBezTo>
                  <a:cubicBezTo>
                    <a:pt x="142" y="243"/>
                    <a:pt x="142" y="243"/>
                    <a:pt x="142" y="243"/>
                  </a:cubicBezTo>
                  <a:cubicBezTo>
                    <a:pt x="142" y="486"/>
                    <a:pt x="142" y="486"/>
                    <a:pt x="142" y="486"/>
                  </a:cubicBezTo>
                  <a:cubicBezTo>
                    <a:pt x="142" y="518"/>
                    <a:pt x="167" y="544"/>
                    <a:pt x="199" y="544"/>
                  </a:cubicBezTo>
                  <a:cubicBezTo>
                    <a:pt x="238" y="544"/>
                    <a:pt x="238" y="544"/>
                    <a:pt x="238" y="544"/>
                  </a:cubicBezTo>
                  <a:cubicBezTo>
                    <a:pt x="270" y="544"/>
                    <a:pt x="296" y="518"/>
                    <a:pt x="296" y="486"/>
                  </a:cubicBezTo>
                  <a:cubicBezTo>
                    <a:pt x="296" y="445"/>
                    <a:pt x="296" y="445"/>
                    <a:pt x="296" y="445"/>
                  </a:cubicBezTo>
                  <a:cubicBezTo>
                    <a:pt x="258" y="445"/>
                    <a:pt x="258" y="445"/>
                    <a:pt x="258" y="445"/>
                  </a:cubicBezTo>
                  <a:cubicBezTo>
                    <a:pt x="258" y="486"/>
                    <a:pt x="258" y="486"/>
                    <a:pt x="258" y="486"/>
                  </a:cubicBezTo>
                  <a:cubicBezTo>
                    <a:pt x="258" y="497"/>
                    <a:pt x="249" y="506"/>
                    <a:pt x="238" y="506"/>
                  </a:cubicBezTo>
                  <a:cubicBezTo>
                    <a:pt x="199" y="506"/>
                    <a:pt x="199" y="506"/>
                    <a:pt x="199" y="506"/>
                  </a:cubicBezTo>
                  <a:cubicBezTo>
                    <a:pt x="188" y="506"/>
                    <a:pt x="179" y="497"/>
                    <a:pt x="179" y="486"/>
                  </a:cubicBezTo>
                  <a:cubicBezTo>
                    <a:pt x="179" y="243"/>
                    <a:pt x="179" y="243"/>
                    <a:pt x="179" y="243"/>
                  </a:cubicBezTo>
                  <a:cubicBezTo>
                    <a:pt x="268" y="243"/>
                    <a:pt x="268" y="243"/>
                    <a:pt x="268" y="243"/>
                  </a:cubicBezTo>
                  <a:cubicBezTo>
                    <a:pt x="297" y="243"/>
                    <a:pt x="321" y="219"/>
                    <a:pt x="321" y="190"/>
                  </a:cubicBezTo>
                  <a:cubicBezTo>
                    <a:pt x="321" y="53"/>
                    <a:pt x="321" y="53"/>
                    <a:pt x="321" y="53"/>
                  </a:cubicBezTo>
                  <a:cubicBezTo>
                    <a:pt x="321" y="24"/>
                    <a:pt x="297" y="0"/>
                    <a:pt x="268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06988" y="3838575"/>
              <a:ext cx="63500" cy="38100"/>
            </a:xfrm>
            <a:custGeom>
              <a:avLst/>
              <a:gdLst>
                <a:gd name="T0" fmla="*/ 84 w 84"/>
                <a:gd name="T1" fmla="*/ 41 h 52"/>
                <a:gd name="T2" fmla="*/ 73 w 84"/>
                <a:gd name="T3" fmla="*/ 52 h 52"/>
                <a:gd name="T4" fmla="*/ 11 w 84"/>
                <a:gd name="T5" fmla="*/ 52 h 52"/>
                <a:gd name="T6" fmla="*/ 0 w 84"/>
                <a:gd name="T7" fmla="*/ 41 h 52"/>
                <a:gd name="T8" fmla="*/ 0 w 84"/>
                <a:gd name="T9" fmla="*/ 11 h 52"/>
                <a:gd name="T10" fmla="*/ 11 w 84"/>
                <a:gd name="T11" fmla="*/ 0 h 52"/>
                <a:gd name="T12" fmla="*/ 73 w 84"/>
                <a:gd name="T13" fmla="*/ 0 h 52"/>
                <a:gd name="T14" fmla="*/ 84 w 84"/>
                <a:gd name="T15" fmla="*/ 11 h 52"/>
                <a:gd name="T16" fmla="*/ 84 w 84"/>
                <a:gd name="T17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52">
                  <a:moveTo>
                    <a:pt x="84" y="41"/>
                  </a:moveTo>
                  <a:cubicBezTo>
                    <a:pt x="84" y="47"/>
                    <a:pt x="79" y="52"/>
                    <a:pt x="73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5" y="52"/>
                    <a:pt x="0" y="47"/>
                    <a:pt x="0" y="4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9" y="0"/>
                    <a:pt x="84" y="5"/>
                    <a:pt x="84" y="11"/>
                  </a:cubicBezTo>
                  <a:lnTo>
                    <a:pt x="84" y="41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07000" y="3838575"/>
              <a:ext cx="63500" cy="38100"/>
            </a:xfrm>
            <a:custGeom>
              <a:avLst/>
              <a:gdLst>
                <a:gd name="T0" fmla="*/ 73 w 85"/>
                <a:gd name="T1" fmla="*/ 0 h 52"/>
                <a:gd name="T2" fmla="*/ 11 w 85"/>
                <a:gd name="T3" fmla="*/ 0 h 52"/>
                <a:gd name="T4" fmla="*/ 0 w 85"/>
                <a:gd name="T5" fmla="*/ 11 h 52"/>
                <a:gd name="T6" fmla="*/ 0 w 85"/>
                <a:gd name="T7" fmla="*/ 41 h 52"/>
                <a:gd name="T8" fmla="*/ 11 w 85"/>
                <a:gd name="T9" fmla="*/ 52 h 52"/>
                <a:gd name="T10" fmla="*/ 73 w 85"/>
                <a:gd name="T11" fmla="*/ 52 h 52"/>
                <a:gd name="T12" fmla="*/ 85 w 85"/>
                <a:gd name="T13" fmla="*/ 41 h 52"/>
                <a:gd name="T14" fmla="*/ 85 w 85"/>
                <a:gd name="T15" fmla="*/ 11 h 52"/>
                <a:gd name="T16" fmla="*/ 73 w 85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52">
                  <a:moveTo>
                    <a:pt x="7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7"/>
                    <a:pt x="5" y="52"/>
                    <a:pt x="11" y="52"/>
                  </a:cubicBezTo>
                  <a:cubicBezTo>
                    <a:pt x="73" y="52"/>
                    <a:pt x="73" y="52"/>
                    <a:pt x="73" y="52"/>
                  </a:cubicBezTo>
                  <a:cubicBezTo>
                    <a:pt x="80" y="52"/>
                    <a:pt x="85" y="47"/>
                    <a:pt x="85" y="4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5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33988" y="4103688"/>
              <a:ext cx="80963" cy="80963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93427" y="3224203"/>
            <a:ext cx="388494" cy="388494"/>
          </a:xfrm>
          <a:custGeom>
            <a:avLst/>
            <a:gdLst>
              <a:gd name="T0" fmla="*/ 401 w 464"/>
              <a:gd name="T1" fmla="*/ 0 h 464"/>
              <a:gd name="T2" fmla="*/ 63 w 464"/>
              <a:gd name="T3" fmla="*/ 0 h 464"/>
              <a:gd name="T4" fmla="*/ 0 w 464"/>
              <a:gd name="T5" fmla="*/ 63 h 464"/>
              <a:gd name="T6" fmla="*/ 0 w 464"/>
              <a:gd name="T7" fmla="*/ 401 h 464"/>
              <a:gd name="T8" fmla="*/ 63 w 464"/>
              <a:gd name="T9" fmla="*/ 464 h 464"/>
              <a:gd name="T10" fmla="*/ 401 w 464"/>
              <a:gd name="T11" fmla="*/ 464 h 464"/>
              <a:gd name="T12" fmla="*/ 464 w 464"/>
              <a:gd name="T13" fmla="*/ 401 h 464"/>
              <a:gd name="T14" fmla="*/ 464 w 464"/>
              <a:gd name="T15" fmla="*/ 63 h 464"/>
              <a:gd name="T16" fmla="*/ 401 w 464"/>
              <a:gd name="T17" fmla="*/ 0 h 464"/>
              <a:gd name="T18" fmla="*/ 369 w 464"/>
              <a:gd name="T19" fmla="*/ 375 h 464"/>
              <a:gd name="T20" fmla="*/ 280 w 464"/>
              <a:gd name="T21" fmla="*/ 375 h 464"/>
              <a:gd name="T22" fmla="*/ 280 w 464"/>
              <a:gd name="T23" fmla="*/ 259 h 464"/>
              <a:gd name="T24" fmla="*/ 183 w 464"/>
              <a:gd name="T25" fmla="*/ 259 h 464"/>
              <a:gd name="T26" fmla="*/ 183 w 464"/>
              <a:gd name="T27" fmla="*/ 375 h 464"/>
              <a:gd name="T28" fmla="*/ 95 w 464"/>
              <a:gd name="T29" fmla="*/ 375 h 464"/>
              <a:gd name="T30" fmla="*/ 95 w 464"/>
              <a:gd name="T31" fmla="*/ 89 h 464"/>
              <a:gd name="T32" fmla="*/ 183 w 464"/>
              <a:gd name="T33" fmla="*/ 89 h 464"/>
              <a:gd name="T34" fmla="*/ 183 w 464"/>
              <a:gd name="T35" fmla="*/ 189 h 464"/>
              <a:gd name="T36" fmla="*/ 280 w 464"/>
              <a:gd name="T37" fmla="*/ 189 h 464"/>
              <a:gd name="T38" fmla="*/ 280 w 464"/>
              <a:gd name="T39" fmla="*/ 89 h 464"/>
              <a:gd name="T40" fmla="*/ 369 w 464"/>
              <a:gd name="T41" fmla="*/ 89 h 464"/>
              <a:gd name="T42" fmla="*/ 369 w 464"/>
              <a:gd name="T43" fmla="*/ 375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64" h="464">
                <a:moveTo>
                  <a:pt x="401" y="0"/>
                </a:moveTo>
                <a:cubicBezTo>
                  <a:pt x="63" y="0"/>
                  <a:pt x="63" y="0"/>
                  <a:pt x="63" y="0"/>
                </a:cubicBezTo>
                <a:cubicBezTo>
                  <a:pt x="28" y="0"/>
                  <a:pt x="0" y="28"/>
                  <a:pt x="0" y="63"/>
                </a:cubicBezTo>
                <a:cubicBezTo>
                  <a:pt x="0" y="401"/>
                  <a:pt x="0" y="401"/>
                  <a:pt x="0" y="401"/>
                </a:cubicBezTo>
                <a:cubicBezTo>
                  <a:pt x="0" y="436"/>
                  <a:pt x="28" y="464"/>
                  <a:pt x="63" y="464"/>
                </a:cubicBezTo>
                <a:cubicBezTo>
                  <a:pt x="401" y="464"/>
                  <a:pt x="401" y="464"/>
                  <a:pt x="401" y="464"/>
                </a:cubicBezTo>
                <a:cubicBezTo>
                  <a:pt x="436" y="464"/>
                  <a:pt x="464" y="436"/>
                  <a:pt x="464" y="401"/>
                </a:cubicBezTo>
                <a:cubicBezTo>
                  <a:pt x="464" y="63"/>
                  <a:pt x="464" y="63"/>
                  <a:pt x="464" y="63"/>
                </a:cubicBezTo>
                <a:cubicBezTo>
                  <a:pt x="464" y="28"/>
                  <a:pt x="436" y="0"/>
                  <a:pt x="401" y="0"/>
                </a:cubicBezTo>
                <a:close/>
                <a:moveTo>
                  <a:pt x="369" y="375"/>
                </a:moveTo>
                <a:cubicBezTo>
                  <a:pt x="280" y="375"/>
                  <a:pt x="280" y="375"/>
                  <a:pt x="280" y="375"/>
                </a:cubicBezTo>
                <a:cubicBezTo>
                  <a:pt x="280" y="259"/>
                  <a:pt x="280" y="259"/>
                  <a:pt x="280" y="259"/>
                </a:cubicBezTo>
                <a:cubicBezTo>
                  <a:pt x="183" y="259"/>
                  <a:pt x="183" y="259"/>
                  <a:pt x="183" y="259"/>
                </a:cubicBezTo>
                <a:cubicBezTo>
                  <a:pt x="183" y="375"/>
                  <a:pt x="183" y="375"/>
                  <a:pt x="183" y="375"/>
                </a:cubicBezTo>
                <a:cubicBezTo>
                  <a:pt x="95" y="375"/>
                  <a:pt x="95" y="375"/>
                  <a:pt x="95" y="375"/>
                </a:cubicBezTo>
                <a:cubicBezTo>
                  <a:pt x="95" y="89"/>
                  <a:pt x="95" y="89"/>
                  <a:pt x="95" y="89"/>
                </a:cubicBezTo>
                <a:cubicBezTo>
                  <a:pt x="183" y="89"/>
                  <a:pt x="183" y="89"/>
                  <a:pt x="183" y="89"/>
                </a:cubicBezTo>
                <a:cubicBezTo>
                  <a:pt x="183" y="189"/>
                  <a:pt x="183" y="189"/>
                  <a:pt x="183" y="189"/>
                </a:cubicBezTo>
                <a:cubicBezTo>
                  <a:pt x="280" y="189"/>
                  <a:pt x="280" y="189"/>
                  <a:pt x="280" y="189"/>
                </a:cubicBezTo>
                <a:cubicBezTo>
                  <a:pt x="280" y="89"/>
                  <a:pt x="280" y="89"/>
                  <a:pt x="280" y="89"/>
                </a:cubicBezTo>
                <a:cubicBezTo>
                  <a:pt x="369" y="89"/>
                  <a:pt x="369" y="89"/>
                  <a:pt x="369" y="89"/>
                </a:cubicBezTo>
                <a:lnTo>
                  <a:pt x="369" y="375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AU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58" name="出自【趣你的PPT】(微信:qunideppt)：最优质的PPT资源库"/>
          <p:cNvSpPr/>
          <p:nvPr/>
        </p:nvSpPr>
        <p:spPr>
          <a:xfrm>
            <a:off x="8721085" y="5857977"/>
            <a:ext cx="333178" cy="461741"/>
          </a:xfrm>
          <a:custGeom>
            <a:avLst/>
            <a:gdLst/>
            <a:ahLst/>
            <a:cxnLst/>
            <a:rect l="l" t="t" r="r" b="b"/>
            <a:pathLst>
              <a:path w="164306" h="227707">
                <a:moveTo>
                  <a:pt x="121444" y="163413"/>
                </a:moveTo>
                <a:lnTo>
                  <a:pt x="121444" y="220563"/>
                </a:lnTo>
                <a:lnTo>
                  <a:pt x="157163" y="220563"/>
                </a:lnTo>
                <a:lnTo>
                  <a:pt x="157163" y="163413"/>
                </a:lnTo>
                <a:close/>
                <a:moveTo>
                  <a:pt x="114300" y="156270"/>
                </a:moveTo>
                <a:lnTo>
                  <a:pt x="164306" y="156270"/>
                </a:lnTo>
                <a:lnTo>
                  <a:pt x="164306" y="227707"/>
                </a:lnTo>
                <a:lnTo>
                  <a:pt x="114300" y="227707"/>
                </a:lnTo>
                <a:close/>
                <a:moveTo>
                  <a:pt x="64294" y="116979"/>
                </a:moveTo>
                <a:lnTo>
                  <a:pt x="64294" y="220563"/>
                </a:lnTo>
                <a:lnTo>
                  <a:pt x="100013" y="220563"/>
                </a:lnTo>
                <a:lnTo>
                  <a:pt x="100013" y="116979"/>
                </a:lnTo>
                <a:close/>
                <a:moveTo>
                  <a:pt x="57150" y="109835"/>
                </a:moveTo>
                <a:lnTo>
                  <a:pt x="107156" y="109835"/>
                </a:lnTo>
                <a:lnTo>
                  <a:pt x="107156" y="227707"/>
                </a:lnTo>
                <a:lnTo>
                  <a:pt x="57150" y="227707"/>
                </a:lnTo>
                <a:close/>
                <a:moveTo>
                  <a:pt x="7144" y="59829"/>
                </a:moveTo>
                <a:lnTo>
                  <a:pt x="7144" y="220563"/>
                </a:lnTo>
                <a:lnTo>
                  <a:pt x="42863" y="220563"/>
                </a:lnTo>
                <a:lnTo>
                  <a:pt x="42863" y="59829"/>
                </a:lnTo>
                <a:close/>
                <a:moveTo>
                  <a:pt x="0" y="52685"/>
                </a:moveTo>
                <a:lnTo>
                  <a:pt x="50006" y="52685"/>
                </a:lnTo>
                <a:lnTo>
                  <a:pt x="50006" y="227707"/>
                </a:lnTo>
                <a:lnTo>
                  <a:pt x="0" y="227707"/>
                </a:lnTo>
                <a:close/>
                <a:moveTo>
                  <a:pt x="27682" y="0"/>
                </a:moveTo>
                <a:lnTo>
                  <a:pt x="157163" y="129481"/>
                </a:lnTo>
                <a:lnTo>
                  <a:pt x="157163" y="99120"/>
                </a:lnTo>
                <a:lnTo>
                  <a:pt x="164306" y="99120"/>
                </a:lnTo>
                <a:lnTo>
                  <a:pt x="164306" y="138410"/>
                </a:lnTo>
                <a:lnTo>
                  <a:pt x="160734" y="141982"/>
                </a:lnTo>
                <a:lnTo>
                  <a:pt x="121444" y="141982"/>
                </a:lnTo>
                <a:lnTo>
                  <a:pt x="121444" y="134838"/>
                </a:lnTo>
                <a:lnTo>
                  <a:pt x="151805" y="134838"/>
                </a:lnTo>
                <a:lnTo>
                  <a:pt x="22324" y="5358"/>
                </a:lnTo>
                <a:close/>
              </a:path>
            </a:pathLst>
          </a:custGeom>
          <a:solidFill>
            <a:srgbClr val="7F7F7F"/>
          </a:solidFill>
          <a:ln>
            <a:solidFill>
              <a:srgbClr val="7F7F7F"/>
            </a:solidFill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US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grpSp>
        <p:nvGrpSpPr>
          <p:cNvPr id="23" name="Shape 447出自【趣你的PPT】(微信:qunideppt)：最优质的PPT资源库"/>
          <p:cNvGrpSpPr/>
          <p:nvPr/>
        </p:nvGrpSpPr>
        <p:grpSpPr>
          <a:xfrm>
            <a:off x="9865150" y="2220237"/>
            <a:ext cx="270932" cy="567265"/>
            <a:chOff x="7096125" y="1027112"/>
            <a:chExt cx="203199" cy="425449"/>
          </a:xfrm>
        </p:grpSpPr>
        <p:sp>
          <p:nvSpPr>
            <p:cNvPr id="24" name="出自【趣你的PPT】(微信:qunideppt)：最优质的PPT资源库"/>
            <p:cNvSpPr/>
            <p:nvPr/>
          </p:nvSpPr>
          <p:spPr>
            <a:xfrm>
              <a:off x="7096125" y="1211262"/>
              <a:ext cx="203199" cy="2412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6929"/>
                  </a:moveTo>
                  <a:cubicBezTo>
                    <a:pt x="120000" y="4979"/>
                    <a:pt x="120000" y="4979"/>
                    <a:pt x="120000" y="4979"/>
                  </a:cubicBezTo>
                  <a:cubicBezTo>
                    <a:pt x="120000" y="2489"/>
                    <a:pt x="117623" y="0"/>
                    <a:pt x="114653" y="0"/>
                  </a:cubicBezTo>
                  <a:cubicBezTo>
                    <a:pt x="111089" y="0"/>
                    <a:pt x="108712" y="2489"/>
                    <a:pt x="108712" y="4979"/>
                  </a:cubicBezTo>
                  <a:cubicBezTo>
                    <a:pt x="108712" y="16929"/>
                    <a:pt x="108712" y="16929"/>
                    <a:pt x="108712" y="16929"/>
                  </a:cubicBezTo>
                  <a:cubicBezTo>
                    <a:pt x="108712" y="39834"/>
                    <a:pt x="86732" y="58755"/>
                    <a:pt x="60000" y="58755"/>
                  </a:cubicBezTo>
                  <a:cubicBezTo>
                    <a:pt x="32673" y="58755"/>
                    <a:pt x="10693" y="39834"/>
                    <a:pt x="10693" y="16929"/>
                  </a:cubicBezTo>
                  <a:cubicBezTo>
                    <a:pt x="10693" y="4979"/>
                    <a:pt x="10693" y="4979"/>
                    <a:pt x="10693" y="4979"/>
                  </a:cubicBezTo>
                  <a:cubicBezTo>
                    <a:pt x="10693" y="2489"/>
                    <a:pt x="8316" y="0"/>
                    <a:pt x="5346" y="0"/>
                  </a:cubicBezTo>
                  <a:cubicBezTo>
                    <a:pt x="2376" y="0"/>
                    <a:pt x="0" y="2489"/>
                    <a:pt x="0" y="4979"/>
                  </a:cubicBezTo>
                  <a:cubicBezTo>
                    <a:pt x="0" y="16929"/>
                    <a:pt x="0" y="16929"/>
                    <a:pt x="0" y="16929"/>
                  </a:cubicBezTo>
                  <a:cubicBezTo>
                    <a:pt x="0" y="43319"/>
                    <a:pt x="23762" y="65228"/>
                    <a:pt x="54059" y="67717"/>
                  </a:cubicBezTo>
                  <a:cubicBezTo>
                    <a:pt x="54059" y="91120"/>
                    <a:pt x="54059" y="91120"/>
                    <a:pt x="54059" y="91120"/>
                  </a:cubicBezTo>
                  <a:cubicBezTo>
                    <a:pt x="32673" y="91120"/>
                    <a:pt x="32673" y="91120"/>
                    <a:pt x="32673" y="91120"/>
                  </a:cubicBezTo>
                  <a:cubicBezTo>
                    <a:pt x="22574" y="91120"/>
                    <a:pt x="15445" y="97593"/>
                    <a:pt x="15445" y="105560"/>
                  </a:cubicBezTo>
                  <a:cubicBezTo>
                    <a:pt x="15445" y="115518"/>
                    <a:pt x="15445" y="115518"/>
                    <a:pt x="15445" y="115518"/>
                  </a:cubicBezTo>
                  <a:cubicBezTo>
                    <a:pt x="15445" y="118008"/>
                    <a:pt x="17821" y="120000"/>
                    <a:pt x="20792" y="120000"/>
                  </a:cubicBezTo>
                  <a:cubicBezTo>
                    <a:pt x="98613" y="120000"/>
                    <a:pt x="98613" y="120000"/>
                    <a:pt x="98613" y="120000"/>
                  </a:cubicBezTo>
                  <a:cubicBezTo>
                    <a:pt x="102178" y="120000"/>
                    <a:pt x="104554" y="118008"/>
                    <a:pt x="104554" y="115518"/>
                  </a:cubicBezTo>
                  <a:cubicBezTo>
                    <a:pt x="104554" y="106058"/>
                    <a:pt x="104554" y="106058"/>
                    <a:pt x="104554" y="106058"/>
                  </a:cubicBezTo>
                  <a:cubicBezTo>
                    <a:pt x="104554" y="97593"/>
                    <a:pt x="96831" y="91120"/>
                    <a:pt x="87326" y="91120"/>
                  </a:cubicBezTo>
                  <a:cubicBezTo>
                    <a:pt x="65346" y="91120"/>
                    <a:pt x="65346" y="91120"/>
                    <a:pt x="65346" y="91120"/>
                  </a:cubicBezTo>
                  <a:cubicBezTo>
                    <a:pt x="65346" y="67717"/>
                    <a:pt x="65346" y="67717"/>
                    <a:pt x="65346" y="67717"/>
                  </a:cubicBezTo>
                  <a:cubicBezTo>
                    <a:pt x="96237" y="65228"/>
                    <a:pt x="120000" y="43319"/>
                    <a:pt x="120000" y="16929"/>
                  </a:cubicBezTo>
                  <a:close/>
                  <a:moveTo>
                    <a:pt x="93267" y="106058"/>
                  </a:moveTo>
                  <a:cubicBezTo>
                    <a:pt x="93267" y="110539"/>
                    <a:pt x="93267" y="110539"/>
                    <a:pt x="93267" y="110539"/>
                  </a:cubicBezTo>
                  <a:cubicBezTo>
                    <a:pt x="26732" y="110539"/>
                    <a:pt x="26732" y="110539"/>
                    <a:pt x="26732" y="110539"/>
                  </a:cubicBezTo>
                  <a:cubicBezTo>
                    <a:pt x="26732" y="105560"/>
                    <a:pt x="26732" y="105560"/>
                    <a:pt x="26732" y="105560"/>
                  </a:cubicBezTo>
                  <a:cubicBezTo>
                    <a:pt x="26732" y="102572"/>
                    <a:pt x="29108" y="100580"/>
                    <a:pt x="32673" y="100580"/>
                  </a:cubicBezTo>
                  <a:cubicBezTo>
                    <a:pt x="87326" y="100580"/>
                    <a:pt x="87326" y="100580"/>
                    <a:pt x="87326" y="100580"/>
                  </a:cubicBezTo>
                  <a:cubicBezTo>
                    <a:pt x="90891" y="100580"/>
                    <a:pt x="93267" y="103070"/>
                    <a:pt x="93267" y="106058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7135813" y="1027112"/>
              <a:ext cx="123824" cy="28257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92903" y="120000"/>
                    <a:pt x="120000" y="108042"/>
                    <a:pt x="120000" y="93096"/>
                  </a:cubicBezTo>
                  <a:cubicBezTo>
                    <a:pt x="120000" y="26903"/>
                    <a:pt x="120000" y="26903"/>
                    <a:pt x="120000" y="26903"/>
                  </a:cubicBezTo>
                  <a:cubicBezTo>
                    <a:pt x="120000" y="11957"/>
                    <a:pt x="92903" y="0"/>
                    <a:pt x="60000" y="0"/>
                  </a:cubicBezTo>
                  <a:cubicBezTo>
                    <a:pt x="27096" y="0"/>
                    <a:pt x="0" y="11957"/>
                    <a:pt x="0" y="26903"/>
                  </a:cubicBezTo>
                  <a:cubicBezTo>
                    <a:pt x="0" y="93096"/>
                    <a:pt x="0" y="93096"/>
                    <a:pt x="0" y="93096"/>
                  </a:cubicBezTo>
                  <a:cubicBezTo>
                    <a:pt x="0" y="108042"/>
                    <a:pt x="27096" y="120000"/>
                    <a:pt x="60000" y="120000"/>
                  </a:cubicBezTo>
                  <a:close/>
                  <a:moveTo>
                    <a:pt x="18387" y="26903"/>
                  </a:moveTo>
                  <a:cubicBezTo>
                    <a:pt x="18387" y="16654"/>
                    <a:pt x="36774" y="8113"/>
                    <a:pt x="60000" y="8113"/>
                  </a:cubicBezTo>
                  <a:cubicBezTo>
                    <a:pt x="83225" y="8113"/>
                    <a:pt x="101612" y="16654"/>
                    <a:pt x="101612" y="26903"/>
                  </a:cubicBezTo>
                  <a:cubicBezTo>
                    <a:pt x="101612" y="93096"/>
                    <a:pt x="101612" y="93096"/>
                    <a:pt x="101612" y="93096"/>
                  </a:cubicBezTo>
                  <a:cubicBezTo>
                    <a:pt x="101612" y="103772"/>
                    <a:pt x="83225" y="111886"/>
                    <a:pt x="60000" y="111886"/>
                  </a:cubicBezTo>
                  <a:cubicBezTo>
                    <a:pt x="36774" y="111886"/>
                    <a:pt x="18387" y="103772"/>
                    <a:pt x="18387" y="93096"/>
                  </a:cubicBezTo>
                  <a:lnTo>
                    <a:pt x="18387" y="26903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roup 212出自【趣你的PPT】(微信:qunideppt)：最优质的PPT资源库"/>
          <p:cNvGrpSpPr/>
          <p:nvPr/>
        </p:nvGrpSpPr>
        <p:grpSpPr>
          <a:xfrm>
            <a:off x="9831974" y="4897523"/>
            <a:ext cx="337284" cy="501510"/>
            <a:chOff x="65087" y="3805238"/>
            <a:chExt cx="303213" cy="450850"/>
          </a:xfrm>
          <a:solidFill>
            <a:schemeClr val="tx1"/>
          </a:solidFill>
        </p:grpSpPr>
        <p:sp>
          <p:nvSpPr>
            <p:cNvPr id="1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2875" y="3870325"/>
              <a:ext cx="147638" cy="47625"/>
            </a:xfrm>
            <a:custGeom>
              <a:avLst/>
              <a:gdLst>
                <a:gd name="T0" fmla="*/ 14 w 196"/>
                <a:gd name="T1" fmla="*/ 65 h 65"/>
                <a:gd name="T2" fmla="*/ 0 w 196"/>
                <a:gd name="T3" fmla="*/ 47 h 65"/>
                <a:gd name="T4" fmla="*/ 0 w 196"/>
                <a:gd name="T5" fmla="*/ 18 h 65"/>
                <a:gd name="T6" fmla="*/ 14 w 196"/>
                <a:gd name="T7" fmla="*/ 0 h 65"/>
                <a:gd name="T8" fmla="*/ 182 w 196"/>
                <a:gd name="T9" fmla="*/ 0 h 65"/>
                <a:gd name="T10" fmla="*/ 196 w 196"/>
                <a:gd name="T11" fmla="*/ 18 h 65"/>
                <a:gd name="T12" fmla="*/ 196 w 196"/>
                <a:gd name="T13" fmla="*/ 47 h 65"/>
                <a:gd name="T14" fmla="*/ 182 w 196"/>
                <a:gd name="T15" fmla="*/ 65 h 65"/>
                <a:gd name="T16" fmla="*/ 14 w 196"/>
                <a:gd name="T17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65">
                  <a:moveTo>
                    <a:pt x="14" y="65"/>
                  </a:moveTo>
                  <a:cubicBezTo>
                    <a:pt x="6" y="65"/>
                    <a:pt x="0" y="56"/>
                    <a:pt x="0" y="4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6" y="0"/>
                    <a:pt x="1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90" y="0"/>
                    <a:pt x="196" y="8"/>
                    <a:pt x="196" y="18"/>
                  </a:cubicBezTo>
                  <a:cubicBezTo>
                    <a:pt x="196" y="47"/>
                    <a:pt x="196" y="47"/>
                    <a:pt x="196" y="47"/>
                  </a:cubicBezTo>
                  <a:cubicBezTo>
                    <a:pt x="196" y="56"/>
                    <a:pt x="190" y="65"/>
                    <a:pt x="182" y="65"/>
                  </a:cubicBezTo>
                  <a:lnTo>
                    <a:pt x="14" y="65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087" y="3913188"/>
              <a:ext cx="303213" cy="342900"/>
            </a:xfrm>
            <a:custGeom>
              <a:avLst/>
              <a:gdLst>
                <a:gd name="T0" fmla="*/ 396 w 402"/>
                <a:gd name="T1" fmla="*/ 382 h 456"/>
                <a:gd name="T2" fmla="*/ 249 w 402"/>
                <a:gd name="T3" fmla="*/ 118 h 456"/>
                <a:gd name="T4" fmla="*/ 249 w 402"/>
                <a:gd name="T5" fmla="*/ 0 h 456"/>
                <a:gd name="T6" fmla="*/ 153 w 402"/>
                <a:gd name="T7" fmla="*/ 0 h 456"/>
                <a:gd name="T8" fmla="*/ 153 w 402"/>
                <a:gd name="T9" fmla="*/ 118 h 456"/>
                <a:gd name="T10" fmla="*/ 6 w 402"/>
                <a:gd name="T11" fmla="*/ 382 h 456"/>
                <a:gd name="T12" fmla="*/ 14 w 402"/>
                <a:gd name="T13" fmla="*/ 433 h 456"/>
                <a:gd name="T14" fmla="*/ 76 w 402"/>
                <a:gd name="T15" fmla="*/ 456 h 456"/>
                <a:gd name="T16" fmla="*/ 326 w 402"/>
                <a:gd name="T17" fmla="*/ 456 h 456"/>
                <a:gd name="T18" fmla="*/ 388 w 402"/>
                <a:gd name="T19" fmla="*/ 433 h 456"/>
                <a:gd name="T20" fmla="*/ 396 w 402"/>
                <a:gd name="T21" fmla="*/ 382 h 456"/>
                <a:gd name="T22" fmla="*/ 238 w 402"/>
                <a:gd name="T23" fmla="*/ 165 h 456"/>
                <a:gd name="T24" fmla="*/ 269 w 402"/>
                <a:gd name="T25" fmla="*/ 196 h 456"/>
                <a:gd name="T26" fmla="*/ 238 w 402"/>
                <a:gd name="T27" fmla="*/ 227 h 456"/>
                <a:gd name="T28" fmla="*/ 207 w 402"/>
                <a:gd name="T29" fmla="*/ 196 h 456"/>
                <a:gd name="T30" fmla="*/ 238 w 402"/>
                <a:gd name="T31" fmla="*/ 165 h 456"/>
                <a:gd name="T32" fmla="*/ 195 w 402"/>
                <a:gd name="T33" fmla="*/ 100 h 456"/>
                <a:gd name="T34" fmla="*/ 216 w 402"/>
                <a:gd name="T35" fmla="*/ 120 h 456"/>
                <a:gd name="T36" fmla="*/ 195 w 402"/>
                <a:gd name="T37" fmla="*/ 141 h 456"/>
                <a:gd name="T38" fmla="*/ 174 w 402"/>
                <a:gd name="T39" fmla="*/ 120 h 456"/>
                <a:gd name="T40" fmla="*/ 195 w 402"/>
                <a:gd name="T41" fmla="*/ 100 h 456"/>
                <a:gd name="T42" fmla="*/ 165 w 402"/>
                <a:gd name="T43" fmla="*/ 200 h 456"/>
                <a:gd name="T44" fmla="*/ 190 w 402"/>
                <a:gd name="T45" fmla="*/ 225 h 456"/>
                <a:gd name="T46" fmla="*/ 165 w 402"/>
                <a:gd name="T47" fmla="*/ 249 h 456"/>
                <a:gd name="T48" fmla="*/ 140 w 402"/>
                <a:gd name="T49" fmla="*/ 225 h 456"/>
                <a:gd name="T50" fmla="*/ 165 w 402"/>
                <a:gd name="T51" fmla="*/ 200 h 456"/>
                <a:gd name="T52" fmla="*/ 360 w 402"/>
                <a:gd name="T53" fmla="*/ 411 h 456"/>
                <a:gd name="T54" fmla="*/ 326 w 402"/>
                <a:gd name="T55" fmla="*/ 421 h 456"/>
                <a:gd name="T56" fmla="*/ 76 w 402"/>
                <a:gd name="T57" fmla="*/ 421 h 456"/>
                <a:gd name="T58" fmla="*/ 42 w 402"/>
                <a:gd name="T59" fmla="*/ 411 h 456"/>
                <a:gd name="T60" fmla="*/ 39 w 402"/>
                <a:gd name="T61" fmla="*/ 393 h 456"/>
                <a:gd name="T62" fmla="*/ 107 w 402"/>
                <a:gd name="T63" fmla="*/ 257 h 456"/>
                <a:gd name="T64" fmla="*/ 295 w 402"/>
                <a:gd name="T65" fmla="*/ 257 h 456"/>
                <a:gd name="T66" fmla="*/ 363 w 402"/>
                <a:gd name="T67" fmla="*/ 393 h 456"/>
                <a:gd name="T68" fmla="*/ 360 w 402"/>
                <a:gd name="T69" fmla="*/ 411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2" h="456">
                  <a:moveTo>
                    <a:pt x="396" y="382"/>
                  </a:moveTo>
                  <a:cubicBezTo>
                    <a:pt x="365" y="289"/>
                    <a:pt x="310" y="221"/>
                    <a:pt x="249" y="118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92" y="221"/>
                    <a:pt x="37" y="289"/>
                    <a:pt x="6" y="382"/>
                  </a:cubicBezTo>
                  <a:cubicBezTo>
                    <a:pt x="0" y="399"/>
                    <a:pt x="3" y="418"/>
                    <a:pt x="14" y="433"/>
                  </a:cubicBezTo>
                  <a:cubicBezTo>
                    <a:pt x="24" y="447"/>
                    <a:pt x="58" y="456"/>
                    <a:pt x="76" y="456"/>
                  </a:cubicBezTo>
                  <a:cubicBezTo>
                    <a:pt x="326" y="456"/>
                    <a:pt x="326" y="456"/>
                    <a:pt x="326" y="456"/>
                  </a:cubicBezTo>
                  <a:cubicBezTo>
                    <a:pt x="344" y="456"/>
                    <a:pt x="378" y="447"/>
                    <a:pt x="388" y="433"/>
                  </a:cubicBezTo>
                  <a:cubicBezTo>
                    <a:pt x="399" y="418"/>
                    <a:pt x="402" y="399"/>
                    <a:pt x="396" y="382"/>
                  </a:cubicBezTo>
                  <a:close/>
                  <a:moveTo>
                    <a:pt x="238" y="165"/>
                  </a:moveTo>
                  <a:cubicBezTo>
                    <a:pt x="255" y="165"/>
                    <a:pt x="269" y="178"/>
                    <a:pt x="269" y="196"/>
                  </a:cubicBezTo>
                  <a:cubicBezTo>
                    <a:pt x="269" y="213"/>
                    <a:pt x="255" y="227"/>
                    <a:pt x="238" y="227"/>
                  </a:cubicBezTo>
                  <a:cubicBezTo>
                    <a:pt x="221" y="227"/>
                    <a:pt x="207" y="213"/>
                    <a:pt x="207" y="196"/>
                  </a:cubicBezTo>
                  <a:cubicBezTo>
                    <a:pt x="207" y="178"/>
                    <a:pt x="221" y="165"/>
                    <a:pt x="238" y="165"/>
                  </a:cubicBezTo>
                  <a:close/>
                  <a:moveTo>
                    <a:pt x="195" y="100"/>
                  </a:moveTo>
                  <a:cubicBezTo>
                    <a:pt x="207" y="100"/>
                    <a:pt x="216" y="109"/>
                    <a:pt x="216" y="120"/>
                  </a:cubicBezTo>
                  <a:cubicBezTo>
                    <a:pt x="216" y="132"/>
                    <a:pt x="207" y="141"/>
                    <a:pt x="195" y="141"/>
                  </a:cubicBezTo>
                  <a:cubicBezTo>
                    <a:pt x="184" y="141"/>
                    <a:pt x="174" y="132"/>
                    <a:pt x="174" y="120"/>
                  </a:cubicBezTo>
                  <a:cubicBezTo>
                    <a:pt x="174" y="109"/>
                    <a:pt x="184" y="100"/>
                    <a:pt x="195" y="100"/>
                  </a:cubicBezTo>
                  <a:close/>
                  <a:moveTo>
                    <a:pt x="165" y="200"/>
                  </a:moveTo>
                  <a:cubicBezTo>
                    <a:pt x="179" y="200"/>
                    <a:pt x="190" y="211"/>
                    <a:pt x="190" y="225"/>
                  </a:cubicBezTo>
                  <a:cubicBezTo>
                    <a:pt x="190" y="238"/>
                    <a:pt x="179" y="249"/>
                    <a:pt x="165" y="249"/>
                  </a:cubicBezTo>
                  <a:cubicBezTo>
                    <a:pt x="151" y="249"/>
                    <a:pt x="140" y="238"/>
                    <a:pt x="140" y="225"/>
                  </a:cubicBezTo>
                  <a:cubicBezTo>
                    <a:pt x="140" y="211"/>
                    <a:pt x="151" y="200"/>
                    <a:pt x="165" y="200"/>
                  </a:cubicBezTo>
                  <a:close/>
                  <a:moveTo>
                    <a:pt x="360" y="411"/>
                  </a:moveTo>
                  <a:cubicBezTo>
                    <a:pt x="355" y="415"/>
                    <a:pt x="337" y="421"/>
                    <a:pt x="326" y="421"/>
                  </a:cubicBezTo>
                  <a:cubicBezTo>
                    <a:pt x="76" y="421"/>
                    <a:pt x="76" y="421"/>
                    <a:pt x="76" y="421"/>
                  </a:cubicBezTo>
                  <a:cubicBezTo>
                    <a:pt x="65" y="421"/>
                    <a:pt x="47" y="415"/>
                    <a:pt x="42" y="411"/>
                  </a:cubicBezTo>
                  <a:cubicBezTo>
                    <a:pt x="38" y="406"/>
                    <a:pt x="37" y="399"/>
                    <a:pt x="39" y="393"/>
                  </a:cubicBezTo>
                  <a:cubicBezTo>
                    <a:pt x="55" y="344"/>
                    <a:pt x="79" y="302"/>
                    <a:pt x="107" y="257"/>
                  </a:cubicBezTo>
                  <a:cubicBezTo>
                    <a:pt x="295" y="257"/>
                    <a:pt x="295" y="257"/>
                    <a:pt x="295" y="257"/>
                  </a:cubicBezTo>
                  <a:cubicBezTo>
                    <a:pt x="323" y="302"/>
                    <a:pt x="347" y="344"/>
                    <a:pt x="363" y="393"/>
                  </a:cubicBezTo>
                  <a:cubicBezTo>
                    <a:pt x="365" y="399"/>
                    <a:pt x="364" y="406"/>
                    <a:pt x="360" y="41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17487" y="3805238"/>
              <a:ext cx="44450" cy="4603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3037" y="3835400"/>
              <a:ext cx="23813" cy="23813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127" name="Group 225出自【趣你的PPT】(微信:qunideppt)：最优质的PPT资源库"/>
          <p:cNvGrpSpPr/>
          <p:nvPr/>
        </p:nvGrpSpPr>
        <p:grpSpPr>
          <a:xfrm>
            <a:off x="9766637" y="4075537"/>
            <a:ext cx="467959" cy="429109"/>
            <a:chOff x="5816600" y="4683125"/>
            <a:chExt cx="420688" cy="385763"/>
          </a:xfrm>
          <a:solidFill>
            <a:schemeClr val="tx1"/>
          </a:solidFill>
        </p:grpSpPr>
        <p:sp>
          <p:nvSpPr>
            <p:cNvPr id="1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51563" y="5006975"/>
              <a:ext cx="61913" cy="61913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30900" y="5006975"/>
              <a:ext cx="61913" cy="61913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16600" y="4683125"/>
              <a:ext cx="420688" cy="311150"/>
            </a:xfrm>
            <a:custGeom>
              <a:avLst/>
              <a:gdLst>
                <a:gd name="T0" fmla="*/ 550 w 559"/>
                <a:gd name="T1" fmla="*/ 91 h 414"/>
                <a:gd name="T2" fmla="*/ 529 w 559"/>
                <a:gd name="T3" fmla="*/ 81 h 414"/>
                <a:gd name="T4" fmla="*/ 163 w 559"/>
                <a:gd name="T5" fmla="*/ 81 h 414"/>
                <a:gd name="T6" fmla="*/ 153 w 559"/>
                <a:gd name="T7" fmla="*/ 24 h 414"/>
                <a:gd name="T8" fmla="*/ 124 w 559"/>
                <a:gd name="T9" fmla="*/ 0 h 414"/>
                <a:gd name="T10" fmla="*/ 29 w 559"/>
                <a:gd name="T11" fmla="*/ 0 h 414"/>
                <a:gd name="T12" fmla="*/ 0 w 559"/>
                <a:gd name="T13" fmla="*/ 30 h 414"/>
                <a:gd name="T14" fmla="*/ 29 w 559"/>
                <a:gd name="T15" fmla="*/ 59 h 414"/>
                <a:gd name="T16" fmla="*/ 99 w 559"/>
                <a:gd name="T17" fmla="*/ 59 h 414"/>
                <a:gd name="T18" fmla="*/ 162 w 559"/>
                <a:gd name="T19" fmla="*/ 390 h 414"/>
                <a:gd name="T20" fmla="*/ 191 w 559"/>
                <a:gd name="T21" fmla="*/ 414 h 414"/>
                <a:gd name="T22" fmla="*/ 502 w 559"/>
                <a:gd name="T23" fmla="*/ 414 h 414"/>
                <a:gd name="T24" fmla="*/ 531 w 559"/>
                <a:gd name="T25" fmla="*/ 385 h 414"/>
                <a:gd name="T26" fmla="*/ 502 w 559"/>
                <a:gd name="T27" fmla="*/ 355 h 414"/>
                <a:gd name="T28" fmla="*/ 215 w 559"/>
                <a:gd name="T29" fmla="*/ 355 h 414"/>
                <a:gd name="T30" fmla="*/ 207 w 559"/>
                <a:gd name="T31" fmla="*/ 314 h 414"/>
                <a:gd name="T32" fmla="*/ 516 w 559"/>
                <a:gd name="T33" fmla="*/ 289 h 414"/>
                <a:gd name="T34" fmla="*/ 542 w 559"/>
                <a:gd name="T35" fmla="*/ 262 h 414"/>
                <a:gd name="T36" fmla="*/ 558 w 559"/>
                <a:gd name="T37" fmla="*/ 113 h 414"/>
                <a:gd name="T38" fmla="*/ 550 w 559"/>
                <a:gd name="T39" fmla="*/ 91 h 414"/>
                <a:gd name="T40" fmla="*/ 418 w 559"/>
                <a:gd name="T41" fmla="*/ 211 h 414"/>
                <a:gd name="T42" fmla="*/ 408 w 559"/>
                <a:gd name="T43" fmla="*/ 222 h 414"/>
                <a:gd name="T44" fmla="*/ 369 w 559"/>
                <a:gd name="T45" fmla="*/ 222 h 414"/>
                <a:gd name="T46" fmla="*/ 369 w 559"/>
                <a:gd name="T47" fmla="*/ 261 h 414"/>
                <a:gd name="T48" fmla="*/ 359 w 559"/>
                <a:gd name="T49" fmla="*/ 271 h 414"/>
                <a:gd name="T50" fmla="*/ 317 w 559"/>
                <a:gd name="T51" fmla="*/ 271 h 414"/>
                <a:gd name="T52" fmla="*/ 307 w 559"/>
                <a:gd name="T53" fmla="*/ 261 h 414"/>
                <a:gd name="T54" fmla="*/ 307 w 559"/>
                <a:gd name="T55" fmla="*/ 222 h 414"/>
                <a:gd name="T56" fmla="*/ 267 w 559"/>
                <a:gd name="T57" fmla="*/ 222 h 414"/>
                <a:gd name="T58" fmla="*/ 257 w 559"/>
                <a:gd name="T59" fmla="*/ 211 h 414"/>
                <a:gd name="T60" fmla="*/ 257 w 559"/>
                <a:gd name="T61" fmla="*/ 170 h 414"/>
                <a:gd name="T62" fmla="*/ 267 w 559"/>
                <a:gd name="T63" fmla="*/ 160 h 414"/>
                <a:gd name="T64" fmla="*/ 307 w 559"/>
                <a:gd name="T65" fmla="*/ 160 h 414"/>
                <a:gd name="T66" fmla="*/ 307 w 559"/>
                <a:gd name="T67" fmla="*/ 120 h 414"/>
                <a:gd name="T68" fmla="*/ 317 w 559"/>
                <a:gd name="T69" fmla="*/ 110 h 414"/>
                <a:gd name="T70" fmla="*/ 359 w 559"/>
                <a:gd name="T71" fmla="*/ 110 h 414"/>
                <a:gd name="T72" fmla="*/ 369 w 559"/>
                <a:gd name="T73" fmla="*/ 120 h 414"/>
                <a:gd name="T74" fmla="*/ 369 w 559"/>
                <a:gd name="T75" fmla="*/ 160 h 414"/>
                <a:gd name="T76" fmla="*/ 408 w 559"/>
                <a:gd name="T77" fmla="*/ 160 h 414"/>
                <a:gd name="T78" fmla="*/ 418 w 559"/>
                <a:gd name="T79" fmla="*/ 170 h 414"/>
                <a:gd name="T80" fmla="*/ 418 w 559"/>
                <a:gd name="T81" fmla="*/ 211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59" h="414">
                  <a:moveTo>
                    <a:pt x="550" y="91"/>
                  </a:moveTo>
                  <a:cubicBezTo>
                    <a:pt x="545" y="84"/>
                    <a:pt x="537" y="81"/>
                    <a:pt x="529" y="81"/>
                  </a:cubicBezTo>
                  <a:cubicBezTo>
                    <a:pt x="163" y="81"/>
                    <a:pt x="163" y="81"/>
                    <a:pt x="163" y="81"/>
                  </a:cubicBezTo>
                  <a:cubicBezTo>
                    <a:pt x="153" y="24"/>
                    <a:pt x="153" y="24"/>
                    <a:pt x="153" y="24"/>
                  </a:cubicBezTo>
                  <a:cubicBezTo>
                    <a:pt x="150" y="10"/>
                    <a:pt x="138" y="0"/>
                    <a:pt x="124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59"/>
                    <a:pt x="29" y="59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162" y="390"/>
                    <a:pt x="162" y="390"/>
                    <a:pt x="162" y="390"/>
                  </a:cubicBezTo>
                  <a:cubicBezTo>
                    <a:pt x="164" y="404"/>
                    <a:pt x="176" y="414"/>
                    <a:pt x="191" y="414"/>
                  </a:cubicBezTo>
                  <a:cubicBezTo>
                    <a:pt x="502" y="414"/>
                    <a:pt x="502" y="414"/>
                    <a:pt x="502" y="414"/>
                  </a:cubicBezTo>
                  <a:cubicBezTo>
                    <a:pt x="518" y="414"/>
                    <a:pt x="531" y="401"/>
                    <a:pt x="531" y="385"/>
                  </a:cubicBezTo>
                  <a:cubicBezTo>
                    <a:pt x="531" y="369"/>
                    <a:pt x="518" y="355"/>
                    <a:pt x="502" y="355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07" y="314"/>
                    <a:pt x="207" y="314"/>
                    <a:pt x="207" y="314"/>
                  </a:cubicBezTo>
                  <a:cubicBezTo>
                    <a:pt x="516" y="289"/>
                    <a:pt x="516" y="289"/>
                    <a:pt x="516" y="289"/>
                  </a:cubicBezTo>
                  <a:cubicBezTo>
                    <a:pt x="530" y="287"/>
                    <a:pt x="541" y="276"/>
                    <a:pt x="542" y="262"/>
                  </a:cubicBezTo>
                  <a:cubicBezTo>
                    <a:pt x="558" y="113"/>
                    <a:pt x="558" y="113"/>
                    <a:pt x="558" y="113"/>
                  </a:cubicBezTo>
                  <a:cubicBezTo>
                    <a:pt x="559" y="105"/>
                    <a:pt x="556" y="97"/>
                    <a:pt x="550" y="91"/>
                  </a:cubicBezTo>
                  <a:close/>
                  <a:moveTo>
                    <a:pt x="418" y="211"/>
                  </a:moveTo>
                  <a:cubicBezTo>
                    <a:pt x="418" y="217"/>
                    <a:pt x="414" y="222"/>
                    <a:pt x="408" y="222"/>
                  </a:cubicBezTo>
                  <a:cubicBezTo>
                    <a:pt x="369" y="222"/>
                    <a:pt x="369" y="222"/>
                    <a:pt x="369" y="222"/>
                  </a:cubicBezTo>
                  <a:cubicBezTo>
                    <a:pt x="369" y="261"/>
                    <a:pt x="369" y="261"/>
                    <a:pt x="369" y="261"/>
                  </a:cubicBezTo>
                  <a:cubicBezTo>
                    <a:pt x="369" y="267"/>
                    <a:pt x="364" y="271"/>
                    <a:pt x="359" y="271"/>
                  </a:cubicBezTo>
                  <a:cubicBezTo>
                    <a:pt x="317" y="271"/>
                    <a:pt x="317" y="271"/>
                    <a:pt x="317" y="271"/>
                  </a:cubicBezTo>
                  <a:cubicBezTo>
                    <a:pt x="311" y="271"/>
                    <a:pt x="307" y="267"/>
                    <a:pt x="307" y="261"/>
                  </a:cubicBezTo>
                  <a:cubicBezTo>
                    <a:pt x="307" y="222"/>
                    <a:pt x="307" y="222"/>
                    <a:pt x="307" y="222"/>
                  </a:cubicBezTo>
                  <a:cubicBezTo>
                    <a:pt x="267" y="222"/>
                    <a:pt x="267" y="222"/>
                    <a:pt x="267" y="222"/>
                  </a:cubicBezTo>
                  <a:cubicBezTo>
                    <a:pt x="261" y="222"/>
                    <a:pt x="257" y="217"/>
                    <a:pt x="257" y="211"/>
                  </a:cubicBezTo>
                  <a:cubicBezTo>
                    <a:pt x="257" y="170"/>
                    <a:pt x="257" y="170"/>
                    <a:pt x="257" y="170"/>
                  </a:cubicBezTo>
                  <a:cubicBezTo>
                    <a:pt x="257" y="164"/>
                    <a:pt x="261" y="160"/>
                    <a:pt x="267" y="160"/>
                  </a:cubicBezTo>
                  <a:cubicBezTo>
                    <a:pt x="307" y="160"/>
                    <a:pt x="307" y="160"/>
                    <a:pt x="307" y="160"/>
                  </a:cubicBezTo>
                  <a:cubicBezTo>
                    <a:pt x="307" y="120"/>
                    <a:pt x="307" y="120"/>
                    <a:pt x="307" y="120"/>
                  </a:cubicBezTo>
                  <a:cubicBezTo>
                    <a:pt x="307" y="114"/>
                    <a:pt x="311" y="110"/>
                    <a:pt x="317" y="110"/>
                  </a:cubicBezTo>
                  <a:cubicBezTo>
                    <a:pt x="359" y="110"/>
                    <a:pt x="359" y="110"/>
                    <a:pt x="359" y="110"/>
                  </a:cubicBezTo>
                  <a:cubicBezTo>
                    <a:pt x="364" y="110"/>
                    <a:pt x="369" y="114"/>
                    <a:pt x="369" y="120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408" y="160"/>
                    <a:pt x="408" y="160"/>
                    <a:pt x="408" y="160"/>
                  </a:cubicBezTo>
                  <a:cubicBezTo>
                    <a:pt x="414" y="160"/>
                    <a:pt x="418" y="164"/>
                    <a:pt x="418" y="170"/>
                  </a:cubicBezTo>
                  <a:lnTo>
                    <a:pt x="418" y="211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58" name="Group 156出自【趣你的PPT】(微信:qunideppt)：最优质的PPT资源库"/>
          <p:cNvGrpSpPr/>
          <p:nvPr/>
        </p:nvGrpSpPr>
        <p:grpSpPr>
          <a:xfrm>
            <a:off x="9840804" y="3176525"/>
            <a:ext cx="319625" cy="483851"/>
            <a:chOff x="4222750" y="2166938"/>
            <a:chExt cx="287338" cy="434975"/>
          </a:xfrm>
          <a:solidFill>
            <a:schemeClr val="tx1"/>
          </a:solidFill>
        </p:grpSpPr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2913" y="2197100"/>
              <a:ext cx="228600" cy="11113"/>
            </a:xfrm>
            <a:custGeom>
              <a:avLst/>
              <a:gdLst>
                <a:gd name="T0" fmla="*/ 297 w 304"/>
                <a:gd name="T1" fmla="*/ 16 h 16"/>
                <a:gd name="T2" fmla="*/ 7 w 304"/>
                <a:gd name="T3" fmla="*/ 16 h 16"/>
                <a:gd name="T4" fmla="*/ 0 w 304"/>
                <a:gd name="T5" fmla="*/ 8 h 16"/>
                <a:gd name="T6" fmla="*/ 7 w 304"/>
                <a:gd name="T7" fmla="*/ 0 h 16"/>
                <a:gd name="T8" fmla="*/ 297 w 304"/>
                <a:gd name="T9" fmla="*/ 0 h 16"/>
                <a:gd name="T10" fmla="*/ 304 w 304"/>
                <a:gd name="T11" fmla="*/ 8 h 16"/>
                <a:gd name="T12" fmla="*/ 297 w 304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4" h="16">
                  <a:moveTo>
                    <a:pt x="297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3" y="16"/>
                    <a:pt x="0" y="12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301" y="0"/>
                    <a:pt x="304" y="4"/>
                    <a:pt x="304" y="8"/>
                  </a:cubicBezTo>
                  <a:cubicBezTo>
                    <a:pt x="304" y="12"/>
                    <a:pt x="301" y="16"/>
                    <a:pt x="297" y="16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2913" y="2241550"/>
              <a:ext cx="228600" cy="11113"/>
            </a:xfrm>
            <a:custGeom>
              <a:avLst/>
              <a:gdLst>
                <a:gd name="T0" fmla="*/ 297 w 304"/>
                <a:gd name="T1" fmla="*/ 15 h 15"/>
                <a:gd name="T2" fmla="*/ 7 w 304"/>
                <a:gd name="T3" fmla="*/ 15 h 15"/>
                <a:gd name="T4" fmla="*/ 0 w 304"/>
                <a:gd name="T5" fmla="*/ 8 h 15"/>
                <a:gd name="T6" fmla="*/ 7 w 304"/>
                <a:gd name="T7" fmla="*/ 0 h 15"/>
                <a:gd name="T8" fmla="*/ 297 w 304"/>
                <a:gd name="T9" fmla="*/ 0 h 15"/>
                <a:gd name="T10" fmla="*/ 304 w 304"/>
                <a:gd name="T11" fmla="*/ 8 h 15"/>
                <a:gd name="T12" fmla="*/ 297 w 304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4" h="15">
                  <a:moveTo>
                    <a:pt x="297" y="15"/>
                  </a:moveTo>
                  <a:cubicBezTo>
                    <a:pt x="7" y="15"/>
                    <a:pt x="7" y="15"/>
                    <a:pt x="7" y="15"/>
                  </a:cubicBezTo>
                  <a:cubicBezTo>
                    <a:pt x="3" y="15"/>
                    <a:pt x="0" y="12"/>
                    <a:pt x="0" y="8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301" y="0"/>
                    <a:pt x="304" y="3"/>
                    <a:pt x="304" y="8"/>
                  </a:cubicBezTo>
                  <a:cubicBezTo>
                    <a:pt x="304" y="12"/>
                    <a:pt x="301" y="15"/>
                    <a:pt x="297" y="15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0850" y="2287588"/>
              <a:ext cx="212725" cy="11113"/>
            </a:xfrm>
            <a:custGeom>
              <a:avLst/>
              <a:gdLst>
                <a:gd name="T0" fmla="*/ 276 w 284"/>
                <a:gd name="T1" fmla="*/ 15 h 15"/>
                <a:gd name="T2" fmla="*/ 8 w 284"/>
                <a:gd name="T3" fmla="*/ 15 h 15"/>
                <a:gd name="T4" fmla="*/ 0 w 284"/>
                <a:gd name="T5" fmla="*/ 7 h 15"/>
                <a:gd name="T6" fmla="*/ 8 w 284"/>
                <a:gd name="T7" fmla="*/ 0 h 15"/>
                <a:gd name="T8" fmla="*/ 276 w 284"/>
                <a:gd name="T9" fmla="*/ 0 h 15"/>
                <a:gd name="T10" fmla="*/ 284 w 284"/>
                <a:gd name="T11" fmla="*/ 7 h 15"/>
                <a:gd name="T12" fmla="*/ 276 w 284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15">
                  <a:moveTo>
                    <a:pt x="276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4" y="15"/>
                    <a:pt x="0" y="11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80" y="0"/>
                    <a:pt x="284" y="3"/>
                    <a:pt x="284" y="7"/>
                  </a:cubicBezTo>
                  <a:cubicBezTo>
                    <a:pt x="284" y="11"/>
                    <a:pt x="280" y="15"/>
                    <a:pt x="276" y="15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2600" y="2332038"/>
              <a:ext cx="149225" cy="11113"/>
            </a:xfrm>
            <a:custGeom>
              <a:avLst/>
              <a:gdLst>
                <a:gd name="T0" fmla="*/ 191 w 198"/>
                <a:gd name="T1" fmla="*/ 15 h 15"/>
                <a:gd name="T2" fmla="*/ 7 w 198"/>
                <a:gd name="T3" fmla="*/ 15 h 15"/>
                <a:gd name="T4" fmla="*/ 0 w 198"/>
                <a:gd name="T5" fmla="*/ 8 h 15"/>
                <a:gd name="T6" fmla="*/ 7 w 198"/>
                <a:gd name="T7" fmla="*/ 0 h 15"/>
                <a:gd name="T8" fmla="*/ 191 w 198"/>
                <a:gd name="T9" fmla="*/ 0 h 15"/>
                <a:gd name="T10" fmla="*/ 198 w 198"/>
                <a:gd name="T11" fmla="*/ 8 h 15"/>
                <a:gd name="T12" fmla="*/ 191 w 198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15">
                  <a:moveTo>
                    <a:pt x="191" y="15"/>
                  </a:moveTo>
                  <a:cubicBezTo>
                    <a:pt x="7" y="15"/>
                    <a:pt x="7" y="15"/>
                    <a:pt x="7" y="15"/>
                  </a:cubicBezTo>
                  <a:cubicBezTo>
                    <a:pt x="3" y="15"/>
                    <a:pt x="0" y="12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5" y="0"/>
                    <a:pt x="198" y="4"/>
                    <a:pt x="198" y="8"/>
                  </a:cubicBezTo>
                  <a:cubicBezTo>
                    <a:pt x="198" y="12"/>
                    <a:pt x="195" y="15"/>
                    <a:pt x="191" y="15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2913" y="2560638"/>
              <a:ext cx="228600" cy="12700"/>
            </a:xfrm>
            <a:custGeom>
              <a:avLst/>
              <a:gdLst>
                <a:gd name="T0" fmla="*/ 297 w 304"/>
                <a:gd name="T1" fmla="*/ 16 h 16"/>
                <a:gd name="T2" fmla="*/ 7 w 304"/>
                <a:gd name="T3" fmla="*/ 16 h 16"/>
                <a:gd name="T4" fmla="*/ 0 w 304"/>
                <a:gd name="T5" fmla="*/ 8 h 16"/>
                <a:gd name="T6" fmla="*/ 7 w 304"/>
                <a:gd name="T7" fmla="*/ 0 h 16"/>
                <a:gd name="T8" fmla="*/ 297 w 304"/>
                <a:gd name="T9" fmla="*/ 0 h 16"/>
                <a:gd name="T10" fmla="*/ 304 w 304"/>
                <a:gd name="T11" fmla="*/ 8 h 16"/>
                <a:gd name="T12" fmla="*/ 297 w 304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4" h="16">
                  <a:moveTo>
                    <a:pt x="297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3" y="16"/>
                    <a:pt x="0" y="12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301" y="0"/>
                    <a:pt x="304" y="4"/>
                    <a:pt x="304" y="8"/>
                  </a:cubicBezTo>
                  <a:cubicBezTo>
                    <a:pt x="304" y="12"/>
                    <a:pt x="301" y="16"/>
                    <a:pt x="297" y="16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2913" y="2516188"/>
              <a:ext cx="228600" cy="11113"/>
            </a:xfrm>
            <a:custGeom>
              <a:avLst/>
              <a:gdLst>
                <a:gd name="T0" fmla="*/ 297 w 304"/>
                <a:gd name="T1" fmla="*/ 15 h 15"/>
                <a:gd name="T2" fmla="*/ 7 w 304"/>
                <a:gd name="T3" fmla="*/ 15 h 15"/>
                <a:gd name="T4" fmla="*/ 0 w 304"/>
                <a:gd name="T5" fmla="*/ 7 h 15"/>
                <a:gd name="T6" fmla="*/ 7 w 304"/>
                <a:gd name="T7" fmla="*/ 0 h 15"/>
                <a:gd name="T8" fmla="*/ 297 w 304"/>
                <a:gd name="T9" fmla="*/ 0 h 15"/>
                <a:gd name="T10" fmla="*/ 304 w 304"/>
                <a:gd name="T11" fmla="*/ 7 h 15"/>
                <a:gd name="T12" fmla="*/ 297 w 304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4" h="15">
                  <a:moveTo>
                    <a:pt x="297" y="15"/>
                  </a:moveTo>
                  <a:cubicBezTo>
                    <a:pt x="7" y="15"/>
                    <a:pt x="7" y="15"/>
                    <a:pt x="7" y="15"/>
                  </a:cubicBezTo>
                  <a:cubicBezTo>
                    <a:pt x="3" y="15"/>
                    <a:pt x="0" y="12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301" y="0"/>
                    <a:pt x="304" y="3"/>
                    <a:pt x="304" y="7"/>
                  </a:cubicBezTo>
                  <a:cubicBezTo>
                    <a:pt x="304" y="12"/>
                    <a:pt x="301" y="15"/>
                    <a:pt x="297" y="15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0850" y="2471738"/>
              <a:ext cx="212725" cy="11113"/>
            </a:xfrm>
            <a:custGeom>
              <a:avLst/>
              <a:gdLst>
                <a:gd name="T0" fmla="*/ 276 w 284"/>
                <a:gd name="T1" fmla="*/ 15 h 15"/>
                <a:gd name="T2" fmla="*/ 8 w 284"/>
                <a:gd name="T3" fmla="*/ 15 h 15"/>
                <a:gd name="T4" fmla="*/ 0 w 284"/>
                <a:gd name="T5" fmla="*/ 8 h 15"/>
                <a:gd name="T6" fmla="*/ 8 w 284"/>
                <a:gd name="T7" fmla="*/ 0 h 15"/>
                <a:gd name="T8" fmla="*/ 276 w 284"/>
                <a:gd name="T9" fmla="*/ 0 h 15"/>
                <a:gd name="T10" fmla="*/ 284 w 284"/>
                <a:gd name="T11" fmla="*/ 8 h 15"/>
                <a:gd name="T12" fmla="*/ 276 w 284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15">
                  <a:moveTo>
                    <a:pt x="276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4" y="15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80" y="0"/>
                    <a:pt x="284" y="4"/>
                    <a:pt x="284" y="8"/>
                  </a:cubicBezTo>
                  <a:cubicBezTo>
                    <a:pt x="284" y="12"/>
                    <a:pt x="280" y="15"/>
                    <a:pt x="276" y="15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2600" y="2427288"/>
              <a:ext cx="149225" cy="11113"/>
            </a:xfrm>
            <a:custGeom>
              <a:avLst/>
              <a:gdLst>
                <a:gd name="T0" fmla="*/ 191 w 198"/>
                <a:gd name="T1" fmla="*/ 15 h 15"/>
                <a:gd name="T2" fmla="*/ 7 w 198"/>
                <a:gd name="T3" fmla="*/ 15 h 15"/>
                <a:gd name="T4" fmla="*/ 0 w 198"/>
                <a:gd name="T5" fmla="*/ 7 h 15"/>
                <a:gd name="T6" fmla="*/ 7 w 198"/>
                <a:gd name="T7" fmla="*/ 0 h 15"/>
                <a:gd name="T8" fmla="*/ 191 w 198"/>
                <a:gd name="T9" fmla="*/ 0 h 15"/>
                <a:gd name="T10" fmla="*/ 198 w 198"/>
                <a:gd name="T11" fmla="*/ 7 h 15"/>
                <a:gd name="T12" fmla="*/ 191 w 198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15">
                  <a:moveTo>
                    <a:pt x="191" y="15"/>
                  </a:moveTo>
                  <a:cubicBezTo>
                    <a:pt x="7" y="15"/>
                    <a:pt x="7" y="15"/>
                    <a:pt x="7" y="15"/>
                  </a:cubicBez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5" y="0"/>
                    <a:pt x="198" y="3"/>
                    <a:pt x="198" y="7"/>
                  </a:cubicBezTo>
                  <a:cubicBezTo>
                    <a:pt x="198" y="11"/>
                    <a:pt x="195" y="15"/>
                    <a:pt x="191" y="15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2750" y="2166938"/>
              <a:ext cx="287338" cy="434975"/>
            </a:xfrm>
            <a:custGeom>
              <a:avLst/>
              <a:gdLst>
                <a:gd name="T0" fmla="*/ 228 w 382"/>
                <a:gd name="T1" fmla="*/ 290 h 579"/>
                <a:gd name="T2" fmla="*/ 348 w 382"/>
                <a:gd name="T3" fmla="*/ 13 h 579"/>
                <a:gd name="T4" fmla="*/ 330 w 382"/>
                <a:gd name="T5" fmla="*/ 1 h 579"/>
                <a:gd name="T6" fmla="*/ 318 w 382"/>
                <a:gd name="T7" fmla="*/ 19 h 579"/>
                <a:gd name="T8" fmla="*/ 191 w 382"/>
                <a:gd name="T9" fmla="*/ 274 h 579"/>
                <a:gd name="T10" fmla="*/ 64 w 382"/>
                <a:gd name="T11" fmla="*/ 19 h 579"/>
                <a:gd name="T12" fmla="*/ 52 w 382"/>
                <a:gd name="T13" fmla="*/ 1 h 579"/>
                <a:gd name="T14" fmla="*/ 34 w 382"/>
                <a:gd name="T15" fmla="*/ 13 h 579"/>
                <a:gd name="T16" fmla="*/ 154 w 382"/>
                <a:gd name="T17" fmla="*/ 290 h 579"/>
                <a:gd name="T18" fmla="*/ 34 w 382"/>
                <a:gd name="T19" fmla="*/ 567 h 579"/>
                <a:gd name="T20" fmla="*/ 49 w 382"/>
                <a:gd name="T21" fmla="*/ 579 h 579"/>
                <a:gd name="T22" fmla="*/ 52 w 382"/>
                <a:gd name="T23" fmla="*/ 579 h 579"/>
                <a:gd name="T24" fmla="*/ 64 w 382"/>
                <a:gd name="T25" fmla="*/ 561 h 579"/>
                <a:gd name="T26" fmla="*/ 191 w 382"/>
                <a:gd name="T27" fmla="*/ 306 h 579"/>
                <a:gd name="T28" fmla="*/ 318 w 382"/>
                <a:gd name="T29" fmla="*/ 561 h 579"/>
                <a:gd name="T30" fmla="*/ 330 w 382"/>
                <a:gd name="T31" fmla="*/ 579 h 579"/>
                <a:gd name="T32" fmla="*/ 333 w 382"/>
                <a:gd name="T33" fmla="*/ 579 h 579"/>
                <a:gd name="T34" fmla="*/ 348 w 382"/>
                <a:gd name="T35" fmla="*/ 567 h 579"/>
                <a:gd name="T36" fmla="*/ 228 w 382"/>
                <a:gd name="T37" fmla="*/ 29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2" h="579">
                  <a:moveTo>
                    <a:pt x="228" y="290"/>
                  </a:moveTo>
                  <a:cubicBezTo>
                    <a:pt x="382" y="209"/>
                    <a:pt x="348" y="16"/>
                    <a:pt x="348" y="13"/>
                  </a:cubicBezTo>
                  <a:cubicBezTo>
                    <a:pt x="346" y="5"/>
                    <a:pt x="338" y="0"/>
                    <a:pt x="330" y="1"/>
                  </a:cubicBezTo>
                  <a:cubicBezTo>
                    <a:pt x="322" y="3"/>
                    <a:pt x="317" y="11"/>
                    <a:pt x="318" y="19"/>
                  </a:cubicBezTo>
                  <a:cubicBezTo>
                    <a:pt x="319" y="27"/>
                    <a:pt x="351" y="211"/>
                    <a:pt x="191" y="274"/>
                  </a:cubicBezTo>
                  <a:cubicBezTo>
                    <a:pt x="31" y="211"/>
                    <a:pt x="63" y="27"/>
                    <a:pt x="64" y="19"/>
                  </a:cubicBezTo>
                  <a:cubicBezTo>
                    <a:pt x="66" y="11"/>
                    <a:pt x="60" y="3"/>
                    <a:pt x="52" y="1"/>
                  </a:cubicBezTo>
                  <a:cubicBezTo>
                    <a:pt x="44" y="0"/>
                    <a:pt x="36" y="5"/>
                    <a:pt x="34" y="13"/>
                  </a:cubicBezTo>
                  <a:cubicBezTo>
                    <a:pt x="34" y="16"/>
                    <a:pt x="0" y="209"/>
                    <a:pt x="154" y="290"/>
                  </a:cubicBezTo>
                  <a:cubicBezTo>
                    <a:pt x="0" y="371"/>
                    <a:pt x="34" y="564"/>
                    <a:pt x="34" y="567"/>
                  </a:cubicBezTo>
                  <a:cubicBezTo>
                    <a:pt x="35" y="574"/>
                    <a:pt x="42" y="579"/>
                    <a:pt x="49" y="579"/>
                  </a:cubicBezTo>
                  <a:cubicBezTo>
                    <a:pt x="50" y="579"/>
                    <a:pt x="51" y="579"/>
                    <a:pt x="52" y="579"/>
                  </a:cubicBezTo>
                  <a:cubicBezTo>
                    <a:pt x="60" y="577"/>
                    <a:pt x="65" y="569"/>
                    <a:pt x="64" y="561"/>
                  </a:cubicBezTo>
                  <a:cubicBezTo>
                    <a:pt x="63" y="553"/>
                    <a:pt x="31" y="369"/>
                    <a:pt x="191" y="306"/>
                  </a:cubicBezTo>
                  <a:cubicBezTo>
                    <a:pt x="351" y="369"/>
                    <a:pt x="319" y="553"/>
                    <a:pt x="318" y="561"/>
                  </a:cubicBezTo>
                  <a:cubicBezTo>
                    <a:pt x="316" y="569"/>
                    <a:pt x="322" y="577"/>
                    <a:pt x="330" y="579"/>
                  </a:cubicBezTo>
                  <a:cubicBezTo>
                    <a:pt x="331" y="579"/>
                    <a:pt x="332" y="579"/>
                    <a:pt x="333" y="579"/>
                  </a:cubicBezTo>
                  <a:cubicBezTo>
                    <a:pt x="340" y="579"/>
                    <a:pt x="347" y="574"/>
                    <a:pt x="348" y="567"/>
                  </a:cubicBezTo>
                  <a:cubicBezTo>
                    <a:pt x="348" y="564"/>
                    <a:pt x="382" y="371"/>
                    <a:pt x="228" y="29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159" name="出自【趣你的PPT】(微信:qunideppt)：最优质的PPT资源库"/>
          <p:cNvSpPr/>
          <p:nvPr/>
        </p:nvSpPr>
        <p:spPr>
          <a:xfrm>
            <a:off x="9834027" y="5857071"/>
            <a:ext cx="333178" cy="463553"/>
          </a:xfrm>
          <a:custGeom>
            <a:avLst/>
            <a:gdLst/>
            <a:ahLst/>
            <a:cxnLst/>
            <a:rect l="l" t="t" r="r" b="b"/>
            <a:pathLst>
              <a:path w="164306" h="228600">
                <a:moveTo>
                  <a:pt x="7144" y="164306"/>
                </a:moveTo>
                <a:lnTo>
                  <a:pt x="7144" y="221456"/>
                </a:lnTo>
                <a:lnTo>
                  <a:pt x="42863" y="221456"/>
                </a:lnTo>
                <a:lnTo>
                  <a:pt x="42863" y="164306"/>
                </a:lnTo>
                <a:close/>
                <a:moveTo>
                  <a:pt x="0" y="157163"/>
                </a:moveTo>
                <a:lnTo>
                  <a:pt x="50006" y="157163"/>
                </a:lnTo>
                <a:lnTo>
                  <a:pt x="50006" y="228600"/>
                </a:lnTo>
                <a:lnTo>
                  <a:pt x="0" y="228600"/>
                </a:lnTo>
                <a:close/>
                <a:moveTo>
                  <a:pt x="64294" y="117872"/>
                </a:moveTo>
                <a:lnTo>
                  <a:pt x="64294" y="221456"/>
                </a:lnTo>
                <a:lnTo>
                  <a:pt x="100013" y="221456"/>
                </a:lnTo>
                <a:lnTo>
                  <a:pt x="100013" y="117872"/>
                </a:lnTo>
                <a:close/>
                <a:moveTo>
                  <a:pt x="57150" y="110728"/>
                </a:moveTo>
                <a:lnTo>
                  <a:pt x="107156" y="110728"/>
                </a:lnTo>
                <a:lnTo>
                  <a:pt x="107156" y="228600"/>
                </a:lnTo>
                <a:lnTo>
                  <a:pt x="57150" y="228600"/>
                </a:lnTo>
                <a:close/>
                <a:moveTo>
                  <a:pt x="121444" y="67866"/>
                </a:moveTo>
                <a:lnTo>
                  <a:pt x="121444" y="221456"/>
                </a:lnTo>
                <a:lnTo>
                  <a:pt x="157163" y="221456"/>
                </a:lnTo>
                <a:lnTo>
                  <a:pt x="157163" y="67866"/>
                </a:lnTo>
                <a:close/>
                <a:moveTo>
                  <a:pt x="114300" y="60722"/>
                </a:moveTo>
                <a:lnTo>
                  <a:pt x="164306" y="60722"/>
                </a:lnTo>
                <a:lnTo>
                  <a:pt x="164306" y="228600"/>
                </a:lnTo>
                <a:lnTo>
                  <a:pt x="114300" y="228600"/>
                </a:lnTo>
                <a:close/>
                <a:moveTo>
                  <a:pt x="110728" y="0"/>
                </a:moveTo>
                <a:lnTo>
                  <a:pt x="150019" y="0"/>
                </a:lnTo>
                <a:lnTo>
                  <a:pt x="153591" y="3572"/>
                </a:lnTo>
                <a:lnTo>
                  <a:pt x="153591" y="42863"/>
                </a:lnTo>
                <a:lnTo>
                  <a:pt x="146447" y="42863"/>
                </a:lnTo>
                <a:lnTo>
                  <a:pt x="146447" y="12502"/>
                </a:lnTo>
                <a:lnTo>
                  <a:pt x="20538" y="138410"/>
                </a:lnTo>
                <a:lnTo>
                  <a:pt x="15181" y="133052"/>
                </a:lnTo>
                <a:lnTo>
                  <a:pt x="141089" y="7144"/>
                </a:lnTo>
                <a:lnTo>
                  <a:pt x="110728" y="7144"/>
                </a:lnTo>
                <a:close/>
              </a:path>
            </a:pathLst>
          </a:custGeom>
          <a:solidFill>
            <a:srgbClr val="7F7F7F"/>
          </a:solidFill>
          <a:ln>
            <a:solidFill>
              <a:srgbClr val="7F7F7F"/>
            </a:solidFill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US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grpSp>
        <p:nvGrpSpPr>
          <p:cNvPr id="31" name="Shape 455出自【趣你的PPT】(微信:qunideppt)：最优质的PPT资源库"/>
          <p:cNvGrpSpPr/>
          <p:nvPr/>
        </p:nvGrpSpPr>
        <p:grpSpPr>
          <a:xfrm>
            <a:off x="10772777" y="2220237"/>
            <a:ext cx="404284" cy="567265"/>
            <a:chOff x="7912100" y="1027112"/>
            <a:chExt cx="303213" cy="425449"/>
          </a:xfrm>
        </p:grpSpPr>
        <p:sp>
          <p:nvSpPr>
            <p:cNvPr id="32" name="出自【趣你的PPT】(微信:qunideppt)：最优质的PPT资源库"/>
            <p:cNvSpPr/>
            <p:nvPr/>
          </p:nvSpPr>
          <p:spPr>
            <a:xfrm>
              <a:off x="7948613" y="1433512"/>
              <a:ext cx="254000" cy="190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5764" y="0"/>
                  </a:moveTo>
                  <a:cubicBezTo>
                    <a:pt x="4705" y="0"/>
                    <a:pt x="4705" y="0"/>
                    <a:pt x="4705" y="0"/>
                  </a:cubicBezTo>
                  <a:cubicBezTo>
                    <a:pt x="2352" y="0"/>
                    <a:pt x="0" y="31578"/>
                    <a:pt x="0" y="63157"/>
                  </a:cubicBezTo>
                  <a:cubicBezTo>
                    <a:pt x="0" y="94736"/>
                    <a:pt x="2352" y="120000"/>
                    <a:pt x="4705" y="120000"/>
                  </a:cubicBezTo>
                  <a:cubicBezTo>
                    <a:pt x="115764" y="120000"/>
                    <a:pt x="115764" y="120000"/>
                    <a:pt x="115764" y="120000"/>
                  </a:cubicBezTo>
                  <a:cubicBezTo>
                    <a:pt x="118117" y="120000"/>
                    <a:pt x="120000" y="94736"/>
                    <a:pt x="120000" y="63157"/>
                  </a:cubicBezTo>
                  <a:cubicBezTo>
                    <a:pt x="120000" y="31578"/>
                    <a:pt x="118117" y="0"/>
                    <a:pt x="115764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7912100" y="1027112"/>
              <a:ext cx="277812" cy="4000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9352" y="56842"/>
                  </a:moveTo>
                  <a:cubicBezTo>
                    <a:pt x="34964" y="54436"/>
                    <a:pt x="41870" y="51127"/>
                    <a:pt x="45323" y="49624"/>
                  </a:cubicBezTo>
                  <a:cubicBezTo>
                    <a:pt x="49208" y="50827"/>
                    <a:pt x="53525" y="51127"/>
                    <a:pt x="57841" y="50526"/>
                  </a:cubicBezTo>
                  <a:cubicBezTo>
                    <a:pt x="57410" y="55939"/>
                    <a:pt x="53956" y="60150"/>
                    <a:pt x="39712" y="69172"/>
                  </a:cubicBezTo>
                  <a:cubicBezTo>
                    <a:pt x="25467" y="78195"/>
                    <a:pt x="17266" y="90225"/>
                    <a:pt x="17266" y="101353"/>
                  </a:cubicBezTo>
                  <a:cubicBezTo>
                    <a:pt x="17266" y="108571"/>
                    <a:pt x="21151" y="114586"/>
                    <a:pt x="28489" y="119097"/>
                  </a:cubicBezTo>
                  <a:cubicBezTo>
                    <a:pt x="28920" y="119699"/>
                    <a:pt x="30215" y="119999"/>
                    <a:pt x="31079" y="119999"/>
                  </a:cubicBezTo>
                  <a:cubicBezTo>
                    <a:pt x="110071" y="119999"/>
                    <a:pt x="110071" y="119999"/>
                    <a:pt x="110071" y="119999"/>
                  </a:cubicBezTo>
                  <a:cubicBezTo>
                    <a:pt x="112661" y="119999"/>
                    <a:pt x="114388" y="118796"/>
                    <a:pt x="114388" y="117293"/>
                  </a:cubicBezTo>
                  <a:cubicBezTo>
                    <a:pt x="114388" y="115488"/>
                    <a:pt x="112661" y="114285"/>
                    <a:pt x="110071" y="114285"/>
                  </a:cubicBezTo>
                  <a:cubicBezTo>
                    <a:pt x="32805" y="114285"/>
                    <a:pt x="32805" y="114285"/>
                    <a:pt x="32805" y="114285"/>
                  </a:cubicBezTo>
                  <a:cubicBezTo>
                    <a:pt x="28057" y="110977"/>
                    <a:pt x="25467" y="106466"/>
                    <a:pt x="25467" y="101052"/>
                  </a:cubicBezTo>
                  <a:cubicBezTo>
                    <a:pt x="25467" y="92030"/>
                    <a:pt x="32805" y="81203"/>
                    <a:pt x="44892" y="73383"/>
                  </a:cubicBezTo>
                  <a:cubicBezTo>
                    <a:pt x="61726" y="62556"/>
                    <a:pt x="66043" y="57443"/>
                    <a:pt x="66043" y="48120"/>
                  </a:cubicBezTo>
                  <a:cubicBezTo>
                    <a:pt x="69064" y="46917"/>
                    <a:pt x="71654" y="45413"/>
                    <a:pt x="73381" y="43609"/>
                  </a:cubicBezTo>
                  <a:cubicBezTo>
                    <a:pt x="78561" y="38496"/>
                    <a:pt x="79856" y="33383"/>
                    <a:pt x="77266" y="29172"/>
                  </a:cubicBezTo>
                  <a:cubicBezTo>
                    <a:pt x="75971" y="27969"/>
                    <a:pt x="73812" y="27368"/>
                    <a:pt x="71654" y="27969"/>
                  </a:cubicBezTo>
                  <a:cubicBezTo>
                    <a:pt x="69928" y="28571"/>
                    <a:pt x="69064" y="30375"/>
                    <a:pt x="69928" y="31578"/>
                  </a:cubicBezTo>
                  <a:cubicBezTo>
                    <a:pt x="71654" y="34285"/>
                    <a:pt x="69496" y="37894"/>
                    <a:pt x="66906" y="40601"/>
                  </a:cubicBezTo>
                  <a:cubicBezTo>
                    <a:pt x="64748" y="42406"/>
                    <a:pt x="61294" y="43909"/>
                    <a:pt x="57410" y="44812"/>
                  </a:cubicBezTo>
                  <a:cubicBezTo>
                    <a:pt x="53525" y="45413"/>
                    <a:pt x="50071" y="45112"/>
                    <a:pt x="47482" y="43909"/>
                  </a:cubicBezTo>
                  <a:cubicBezTo>
                    <a:pt x="46187" y="43308"/>
                    <a:pt x="44460" y="43308"/>
                    <a:pt x="42733" y="43909"/>
                  </a:cubicBezTo>
                  <a:cubicBezTo>
                    <a:pt x="42733" y="43909"/>
                    <a:pt x="32805" y="48721"/>
                    <a:pt x="25035" y="52030"/>
                  </a:cubicBezTo>
                  <a:cubicBezTo>
                    <a:pt x="24172" y="52631"/>
                    <a:pt x="22877" y="52631"/>
                    <a:pt x="21582" y="52330"/>
                  </a:cubicBezTo>
                  <a:cubicBezTo>
                    <a:pt x="17697" y="51428"/>
                    <a:pt x="12949" y="47819"/>
                    <a:pt x="10791" y="44812"/>
                  </a:cubicBezTo>
                  <a:cubicBezTo>
                    <a:pt x="9496" y="43007"/>
                    <a:pt x="10359" y="42105"/>
                    <a:pt x="10791" y="41804"/>
                  </a:cubicBezTo>
                  <a:cubicBezTo>
                    <a:pt x="11223" y="41804"/>
                    <a:pt x="11223" y="41804"/>
                    <a:pt x="11223" y="41503"/>
                  </a:cubicBezTo>
                  <a:cubicBezTo>
                    <a:pt x="31079" y="29774"/>
                    <a:pt x="41007" y="17443"/>
                    <a:pt x="41438" y="16842"/>
                  </a:cubicBezTo>
                  <a:cubicBezTo>
                    <a:pt x="41870" y="16240"/>
                    <a:pt x="41870" y="15338"/>
                    <a:pt x="41438" y="14736"/>
                  </a:cubicBezTo>
                  <a:cubicBezTo>
                    <a:pt x="41007" y="13533"/>
                    <a:pt x="40143" y="11127"/>
                    <a:pt x="39280" y="8421"/>
                  </a:cubicBezTo>
                  <a:cubicBezTo>
                    <a:pt x="45323" y="10827"/>
                    <a:pt x="54388" y="13533"/>
                    <a:pt x="64316" y="13533"/>
                  </a:cubicBezTo>
                  <a:cubicBezTo>
                    <a:pt x="78561" y="13533"/>
                    <a:pt x="111798" y="17443"/>
                    <a:pt x="111798" y="52030"/>
                  </a:cubicBezTo>
                  <a:cubicBezTo>
                    <a:pt x="111798" y="52330"/>
                    <a:pt x="111798" y="71578"/>
                    <a:pt x="100575" y="92631"/>
                  </a:cubicBezTo>
                  <a:cubicBezTo>
                    <a:pt x="100143" y="94135"/>
                    <a:pt x="101007" y="95639"/>
                    <a:pt x="103165" y="96240"/>
                  </a:cubicBezTo>
                  <a:cubicBezTo>
                    <a:pt x="103597" y="96240"/>
                    <a:pt x="104028" y="96240"/>
                    <a:pt x="104460" y="96240"/>
                  </a:cubicBezTo>
                  <a:cubicBezTo>
                    <a:pt x="106187" y="96240"/>
                    <a:pt x="107913" y="95639"/>
                    <a:pt x="108345" y="94436"/>
                  </a:cubicBezTo>
                  <a:cubicBezTo>
                    <a:pt x="120000" y="72481"/>
                    <a:pt x="120000" y="52932"/>
                    <a:pt x="120000" y="52030"/>
                  </a:cubicBezTo>
                  <a:cubicBezTo>
                    <a:pt x="120000" y="11127"/>
                    <a:pt x="77266" y="8120"/>
                    <a:pt x="64316" y="8120"/>
                  </a:cubicBezTo>
                  <a:cubicBezTo>
                    <a:pt x="50503" y="8120"/>
                    <a:pt x="36690" y="601"/>
                    <a:pt x="36258" y="601"/>
                  </a:cubicBezTo>
                  <a:cubicBezTo>
                    <a:pt x="34964" y="0"/>
                    <a:pt x="33669" y="0"/>
                    <a:pt x="31942" y="300"/>
                  </a:cubicBezTo>
                  <a:cubicBezTo>
                    <a:pt x="30647" y="902"/>
                    <a:pt x="29784" y="1804"/>
                    <a:pt x="29784" y="3007"/>
                  </a:cubicBezTo>
                  <a:cubicBezTo>
                    <a:pt x="29784" y="6616"/>
                    <a:pt x="32374" y="12631"/>
                    <a:pt x="33237" y="15037"/>
                  </a:cubicBezTo>
                  <a:cubicBezTo>
                    <a:pt x="30647" y="18345"/>
                    <a:pt x="21582" y="27969"/>
                    <a:pt x="6043" y="37293"/>
                  </a:cubicBezTo>
                  <a:cubicBezTo>
                    <a:pt x="3453" y="38496"/>
                    <a:pt x="0" y="42105"/>
                    <a:pt x="3453" y="47218"/>
                  </a:cubicBezTo>
                  <a:cubicBezTo>
                    <a:pt x="5611" y="50526"/>
                    <a:pt x="11654" y="56240"/>
                    <a:pt x="19424" y="57744"/>
                  </a:cubicBezTo>
                  <a:cubicBezTo>
                    <a:pt x="22877" y="58345"/>
                    <a:pt x="26330" y="58045"/>
                    <a:pt x="29352" y="56842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8053388" y="1027112"/>
              <a:ext cx="161925" cy="28257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361" y="8113"/>
                  </a:moveTo>
                  <a:cubicBezTo>
                    <a:pt x="29447" y="8113"/>
                    <a:pt x="44907" y="10249"/>
                    <a:pt x="58159" y="15373"/>
                  </a:cubicBezTo>
                  <a:cubicBezTo>
                    <a:pt x="80245" y="23914"/>
                    <a:pt x="106012" y="41423"/>
                    <a:pt x="106012" y="73879"/>
                  </a:cubicBezTo>
                  <a:cubicBezTo>
                    <a:pt x="106012" y="81992"/>
                    <a:pt x="106012" y="93096"/>
                    <a:pt x="97177" y="114875"/>
                  </a:cubicBezTo>
                  <a:cubicBezTo>
                    <a:pt x="95705" y="117010"/>
                    <a:pt x="97914" y="119145"/>
                    <a:pt x="101595" y="120000"/>
                  </a:cubicBezTo>
                  <a:cubicBezTo>
                    <a:pt x="102331" y="120000"/>
                    <a:pt x="103067" y="120000"/>
                    <a:pt x="103803" y="120000"/>
                  </a:cubicBezTo>
                  <a:cubicBezTo>
                    <a:pt x="106748" y="120000"/>
                    <a:pt x="109693" y="118718"/>
                    <a:pt x="110429" y="117010"/>
                  </a:cubicBezTo>
                  <a:cubicBezTo>
                    <a:pt x="120000" y="93950"/>
                    <a:pt x="120000" y="82419"/>
                    <a:pt x="120000" y="73879"/>
                  </a:cubicBezTo>
                  <a:cubicBezTo>
                    <a:pt x="120000" y="35871"/>
                    <a:pt x="86134" y="16654"/>
                    <a:pt x="66257" y="8967"/>
                  </a:cubicBezTo>
                  <a:cubicBezTo>
                    <a:pt x="50061" y="2562"/>
                    <a:pt x="32392" y="0"/>
                    <a:pt x="7361" y="0"/>
                  </a:cubicBezTo>
                  <a:cubicBezTo>
                    <a:pt x="2944" y="0"/>
                    <a:pt x="0" y="1708"/>
                    <a:pt x="0" y="4270"/>
                  </a:cubicBezTo>
                  <a:cubicBezTo>
                    <a:pt x="0" y="6405"/>
                    <a:pt x="2944" y="8113"/>
                    <a:pt x="7361" y="8113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" name="Group 231出自【趣你的PPT】(微信:qunideppt)：最优质的PPT资源库"/>
          <p:cNvGrpSpPr/>
          <p:nvPr/>
        </p:nvGrpSpPr>
        <p:grpSpPr>
          <a:xfrm>
            <a:off x="10763014" y="4935489"/>
            <a:ext cx="423811" cy="425578"/>
            <a:chOff x="3346450" y="4684713"/>
            <a:chExt cx="381000" cy="382588"/>
          </a:xfrm>
          <a:solidFill>
            <a:schemeClr val="tx1"/>
          </a:solidFill>
        </p:grpSpPr>
        <p:sp>
          <p:nvSpPr>
            <p:cNvPr id="1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9313" y="4905375"/>
              <a:ext cx="115888" cy="115888"/>
            </a:xfrm>
            <a:custGeom>
              <a:avLst/>
              <a:gdLst>
                <a:gd name="T0" fmla="*/ 62 w 73"/>
                <a:gd name="T1" fmla="*/ 0 h 73"/>
                <a:gd name="T2" fmla="*/ 2 w 73"/>
                <a:gd name="T3" fmla="*/ 60 h 73"/>
                <a:gd name="T4" fmla="*/ 0 w 73"/>
                <a:gd name="T5" fmla="*/ 73 h 73"/>
                <a:gd name="T6" fmla="*/ 13 w 73"/>
                <a:gd name="T7" fmla="*/ 70 h 73"/>
                <a:gd name="T8" fmla="*/ 73 w 73"/>
                <a:gd name="T9" fmla="*/ 11 h 73"/>
                <a:gd name="T10" fmla="*/ 62 w 73"/>
                <a:gd name="T1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3" h="73">
                  <a:moveTo>
                    <a:pt x="62" y="0"/>
                  </a:moveTo>
                  <a:lnTo>
                    <a:pt x="2" y="60"/>
                  </a:lnTo>
                  <a:lnTo>
                    <a:pt x="0" y="73"/>
                  </a:lnTo>
                  <a:lnTo>
                    <a:pt x="13" y="70"/>
                  </a:lnTo>
                  <a:lnTo>
                    <a:pt x="73" y="1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346450" y="4684713"/>
              <a:ext cx="381000" cy="382588"/>
            </a:xfrm>
            <a:custGeom>
              <a:avLst/>
              <a:gdLst>
                <a:gd name="T0" fmla="*/ 506 w 506"/>
                <a:gd name="T1" fmla="*/ 66 h 508"/>
                <a:gd name="T2" fmla="*/ 486 w 506"/>
                <a:gd name="T3" fmla="*/ 20 h 508"/>
                <a:gd name="T4" fmla="*/ 440 w 506"/>
                <a:gd name="T5" fmla="*/ 0 h 508"/>
                <a:gd name="T6" fmla="*/ 393 w 506"/>
                <a:gd name="T7" fmla="*/ 20 h 508"/>
                <a:gd name="T8" fmla="*/ 269 w 506"/>
                <a:gd name="T9" fmla="*/ 144 h 508"/>
                <a:gd name="T10" fmla="*/ 212 w 506"/>
                <a:gd name="T11" fmla="*/ 145 h 508"/>
                <a:gd name="T12" fmla="*/ 210 w 506"/>
                <a:gd name="T13" fmla="*/ 199 h 508"/>
                <a:gd name="T14" fmla="*/ 19 w 506"/>
                <a:gd name="T15" fmla="*/ 391 h 508"/>
                <a:gd name="T16" fmla="*/ 14 w 506"/>
                <a:gd name="T17" fmla="*/ 400 h 508"/>
                <a:gd name="T18" fmla="*/ 1 w 506"/>
                <a:gd name="T19" fmla="*/ 488 h 508"/>
                <a:gd name="T20" fmla="*/ 6 w 506"/>
                <a:gd name="T21" fmla="*/ 503 h 508"/>
                <a:gd name="T22" fmla="*/ 18 w 506"/>
                <a:gd name="T23" fmla="*/ 508 h 508"/>
                <a:gd name="T24" fmla="*/ 21 w 506"/>
                <a:gd name="T25" fmla="*/ 507 h 508"/>
                <a:gd name="T26" fmla="*/ 104 w 506"/>
                <a:gd name="T27" fmla="*/ 490 h 508"/>
                <a:gd name="T28" fmla="*/ 113 w 506"/>
                <a:gd name="T29" fmla="*/ 485 h 508"/>
                <a:gd name="T30" fmla="*/ 304 w 506"/>
                <a:gd name="T31" fmla="*/ 294 h 508"/>
                <a:gd name="T32" fmla="*/ 360 w 506"/>
                <a:gd name="T33" fmla="*/ 293 h 508"/>
                <a:gd name="T34" fmla="*/ 362 w 506"/>
                <a:gd name="T35" fmla="*/ 238 h 508"/>
                <a:gd name="T36" fmla="*/ 486 w 506"/>
                <a:gd name="T37" fmla="*/ 113 h 508"/>
                <a:gd name="T38" fmla="*/ 506 w 506"/>
                <a:gd name="T39" fmla="*/ 66 h 508"/>
                <a:gd name="T40" fmla="*/ 92 w 506"/>
                <a:gd name="T41" fmla="*/ 457 h 508"/>
                <a:gd name="T42" fmla="*/ 39 w 506"/>
                <a:gd name="T43" fmla="*/ 468 h 508"/>
                <a:gd name="T44" fmla="*/ 47 w 506"/>
                <a:gd name="T45" fmla="*/ 411 h 508"/>
                <a:gd name="T46" fmla="*/ 234 w 506"/>
                <a:gd name="T47" fmla="*/ 224 h 508"/>
                <a:gd name="T48" fmla="*/ 279 w 506"/>
                <a:gd name="T49" fmla="*/ 270 h 508"/>
                <a:gd name="T50" fmla="*/ 92 w 506"/>
                <a:gd name="T51" fmla="*/ 457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6" h="508">
                  <a:moveTo>
                    <a:pt x="506" y="66"/>
                  </a:moveTo>
                  <a:cubicBezTo>
                    <a:pt x="506" y="49"/>
                    <a:pt x="499" y="32"/>
                    <a:pt x="486" y="20"/>
                  </a:cubicBezTo>
                  <a:cubicBezTo>
                    <a:pt x="474" y="7"/>
                    <a:pt x="457" y="0"/>
                    <a:pt x="440" y="0"/>
                  </a:cubicBezTo>
                  <a:cubicBezTo>
                    <a:pt x="422" y="0"/>
                    <a:pt x="405" y="7"/>
                    <a:pt x="393" y="20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53" y="128"/>
                    <a:pt x="228" y="129"/>
                    <a:pt x="212" y="145"/>
                  </a:cubicBezTo>
                  <a:cubicBezTo>
                    <a:pt x="198" y="160"/>
                    <a:pt x="197" y="183"/>
                    <a:pt x="210" y="199"/>
                  </a:cubicBezTo>
                  <a:cubicBezTo>
                    <a:pt x="19" y="391"/>
                    <a:pt x="19" y="391"/>
                    <a:pt x="19" y="391"/>
                  </a:cubicBezTo>
                  <a:cubicBezTo>
                    <a:pt x="16" y="393"/>
                    <a:pt x="14" y="397"/>
                    <a:pt x="14" y="400"/>
                  </a:cubicBezTo>
                  <a:cubicBezTo>
                    <a:pt x="1" y="488"/>
                    <a:pt x="1" y="488"/>
                    <a:pt x="1" y="488"/>
                  </a:cubicBezTo>
                  <a:cubicBezTo>
                    <a:pt x="0" y="493"/>
                    <a:pt x="2" y="499"/>
                    <a:pt x="6" y="503"/>
                  </a:cubicBezTo>
                  <a:cubicBezTo>
                    <a:pt x="9" y="506"/>
                    <a:pt x="13" y="508"/>
                    <a:pt x="18" y="508"/>
                  </a:cubicBezTo>
                  <a:cubicBezTo>
                    <a:pt x="19" y="508"/>
                    <a:pt x="20" y="508"/>
                    <a:pt x="21" y="507"/>
                  </a:cubicBezTo>
                  <a:cubicBezTo>
                    <a:pt x="104" y="490"/>
                    <a:pt x="104" y="490"/>
                    <a:pt x="104" y="490"/>
                  </a:cubicBezTo>
                  <a:cubicBezTo>
                    <a:pt x="108" y="489"/>
                    <a:pt x="111" y="487"/>
                    <a:pt x="113" y="485"/>
                  </a:cubicBezTo>
                  <a:cubicBezTo>
                    <a:pt x="304" y="294"/>
                    <a:pt x="304" y="294"/>
                    <a:pt x="304" y="294"/>
                  </a:cubicBezTo>
                  <a:cubicBezTo>
                    <a:pt x="320" y="310"/>
                    <a:pt x="345" y="309"/>
                    <a:pt x="360" y="293"/>
                  </a:cubicBezTo>
                  <a:cubicBezTo>
                    <a:pt x="375" y="278"/>
                    <a:pt x="376" y="254"/>
                    <a:pt x="362" y="238"/>
                  </a:cubicBezTo>
                  <a:cubicBezTo>
                    <a:pt x="486" y="113"/>
                    <a:pt x="486" y="113"/>
                    <a:pt x="486" y="113"/>
                  </a:cubicBezTo>
                  <a:cubicBezTo>
                    <a:pt x="499" y="101"/>
                    <a:pt x="506" y="84"/>
                    <a:pt x="506" y="66"/>
                  </a:cubicBezTo>
                  <a:close/>
                  <a:moveTo>
                    <a:pt x="92" y="457"/>
                  </a:moveTo>
                  <a:cubicBezTo>
                    <a:pt x="39" y="468"/>
                    <a:pt x="39" y="468"/>
                    <a:pt x="39" y="468"/>
                  </a:cubicBezTo>
                  <a:cubicBezTo>
                    <a:pt x="47" y="411"/>
                    <a:pt x="47" y="411"/>
                    <a:pt x="47" y="411"/>
                  </a:cubicBezTo>
                  <a:cubicBezTo>
                    <a:pt x="234" y="224"/>
                    <a:pt x="234" y="224"/>
                    <a:pt x="234" y="224"/>
                  </a:cubicBezTo>
                  <a:cubicBezTo>
                    <a:pt x="279" y="270"/>
                    <a:pt x="279" y="270"/>
                    <a:pt x="279" y="270"/>
                  </a:cubicBezTo>
                  <a:lnTo>
                    <a:pt x="92" y="45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146" name="Group 244出自【趣你的PPT】(微信:qunideppt)：最优质的PPT资源库"/>
          <p:cNvGrpSpPr/>
          <p:nvPr/>
        </p:nvGrpSpPr>
        <p:grpSpPr>
          <a:xfrm>
            <a:off x="10879562" y="4049048"/>
            <a:ext cx="190715" cy="482086"/>
            <a:chOff x="131762" y="4659313"/>
            <a:chExt cx="171450" cy="433388"/>
          </a:xfrm>
          <a:solidFill>
            <a:schemeClr val="tx1"/>
          </a:solidFill>
        </p:grpSpPr>
        <p:sp>
          <p:nvSpPr>
            <p:cNvPr id="1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31762" y="4659313"/>
              <a:ext cx="171450" cy="433388"/>
            </a:xfrm>
            <a:custGeom>
              <a:avLst/>
              <a:gdLst>
                <a:gd name="T0" fmla="*/ 182 w 228"/>
                <a:gd name="T1" fmla="*/ 374 h 578"/>
                <a:gd name="T2" fmla="*/ 182 w 228"/>
                <a:gd name="T3" fmla="*/ 37 h 578"/>
                <a:gd name="T4" fmla="*/ 146 w 228"/>
                <a:gd name="T5" fmla="*/ 0 h 578"/>
                <a:gd name="T6" fmla="*/ 82 w 228"/>
                <a:gd name="T7" fmla="*/ 0 h 578"/>
                <a:gd name="T8" fmla="*/ 46 w 228"/>
                <a:gd name="T9" fmla="*/ 37 h 578"/>
                <a:gd name="T10" fmla="*/ 46 w 228"/>
                <a:gd name="T11" fmla="*/ 374 h 578"/>
                <a:gd name="T12" fmla="*/ 0 w 228"/>
                <a:gd name="T13" fmla="*/ 464 h 578"/>
                <a:gd name="T14" fmla="*/ 114 w 228"/>
                <a:gd name="T15" fmla="*/ 578 h 578"/>
                <a:gd name="T16" fmla="*/ 228 w 228"/>
                <a:gd name="T17" fmla="*/ 464 h 578"/>
                <a:gd name="T18" fmla="*/ 182 w 228"/>
                <a:gd name="T19" fmla="*/ 374 h 578"/>
                <a:gd name="T20" fmla="*/ 114 w 228"/>
                <a:gd name="T21" fmla="*/ 542 h 578"/>
                <a:gd name="T22" fmla="*/ 36 w 228"/>
                <a:gd name="T23" fmla="*/ 464 h 578"/>
                <a:gd name="T24" fmla="*/ 73 w 228"/>
                <a:gd name="T25" fmla="*/ 398 h 578"/>
                <a:gd name="T26" fmla="*/ 81 w 228"/>
                <a:gd name="T27" fmla="*/ 393 h 578"/>
                <a:gd name="T28" fmla="*/ 81 w 228"/>
                <a:gd name="T29" fmla="*/ 37 h 578"/>
                <a:gd name="T30" fmla="*/ 82 w 228"/>
                <a:gd name="T31" fmla="*/ 36 h 578"/>
                <a:gd name="T32" fmla="*/ 146 w 228"/>
                <a:gd name="T33" fmla="*/ 36 h 578"/>
                <a:gd name="T34" fmla="*/ 147 w 228"/>
                <a:gd name="T35" fmla="*/ 37 h 578"/>
                <a:gd name="T36" fmla="*/ 147 w 228"/>
                <a:gd name="T37" fmla="*/ 393 h 578"/>
                <a:gd name="T38" fmla="*/ 155 w 228"/>
                <a:gd name="T39" fmla="*/ 398 h 578"/>
                <a:gd name="T40" fmla="*/ 192 w 228"/>
                <a:gd name="T41" fmla="*/ 464 h 578"/>
                <a:gd name="T42" fmla="*/ 114 w 228"/>
                <a:gd name="T43" fmla="*/ 542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8" h="578">
                  <a:moveTo>
                    <a:pt x="182" y="374"/>
                  </a:moveTo>
                  <a:cubicBezTo>
                    <a:pt x="182" y="37"/>
                    <a:pt x="182" y="37"/>
                    <a:pt x="182" y="37"/>
                  </a:cubicBezTo>
                  <a:cubicBezTo>
                    <a:pt x="182" y="16"/>
                    <a:pt x="166" y="0"/>
                    <a:pt x="146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62" y="0"/>
                    <a:pt x="46" y="16"/>
                    <a:pt x="46" y="37"/>
                  </a:cubicBezTo>
                  <a:cubicBezTo>
                    <a:pt x="46" y="374"/>
                    <a:pt x="46" y="374"/>
                    <a:pt x="46" y="374"/>
                  </a:cubicBezTo>
                  <a:cubicBezTo>
                    <a:pt x="17" y="396"/>
                    <a:pt x="0" y="429"/>
                    <a:pt x="0" y="464"/>
                  </a:cubicBezTo>
                  <a:cubicBezTo>
                    <a:pt x="0" y="527"/>
                    <a:pt x="51" y="578"/>
                    <a:pt x="114" y="578"/>
                  </a:cubicBezTo>
                  <a:cubicBezTo>
                    <a:pt x="177" y="578"/>
                    <a:pt x="228" y="527"/>
                    <a:pt x="228" y="464"/>
                  </a:cubicBezTo>
                  <a:cubicBezTo>
                    <a:pt x="228" y="429"/>
                    <a:pt x="211" y="396"/>
                    <a:pt x="182" y="374"/>
                  </a:cubicBezTo>
                  <a:close/>
                  <a:moveTo>
                    <a:pt x="114" y="542"/>
                  </a:moveTo>
                  <a:cubicBezTo>
                    <a:pt x="71" y="542"/>
                    <a:pt x="36" y="507"/>
                    <a:pt x="36" y="464"/>
                  </a:cubicBezTo>
                  <a:cubicBezTo>
                    <a:pt x="36" y="438"/>
                    <a:pt x="50" y="413"/>
                    <a:pt x="73" y="398"/>
                  </a:cubicBezTo>
                  <a:cubicBezTo>
                    <a:pt x="81" y="393"/>
                    <a:pt x="81" y="393"/>
                    <a:pt x="81" y="393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1" y="36"/>
                    <a:pt x="82" y="36"/>
                    <a:pt x="82" y="36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6" y="36"/>
                    <a:pt x="147" y="36"/>
                    <a:pt x="147" y="37"/>
                  </a:cubicBezTo>
                  <a:cubicBezTo>
                    <a:pt x="147" y="393"/>
                    <a:pt x="147" y="393"/>
                    <a:pt x="147" y="393"/>
                  </a:cubicBezTo>
                  <a:cubicBezTo>
                    <a:pt x="155" y="398"/>
                    <a:pt x="155" y="398"/>
                    <a:pt x="155" y="398"/>
                  </a:cubicBezTo>
                  <a:cubicBezTo>
                    <a:pt x="178" y="413"/>
                    <a:pt x="192" y="438"/>
                    <a:pt x="192" y="464"/>
                  </a:cubicBezTo>
                  <a:cubicBezTo>
                    <a:pt x="192" y="507"/>
                    <a:pt x="157" y="542"/>
                    <a:pt x="114" y="542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1450" y="4802188"/>
              <a:ext cx="92075" cy="252413"/>
            </a:xfrm>
            <a:custGeom>
              <a:avLst/>
              <a:gdLst>
                <a:gd name="T0" fmla="*/ 93 w 122"/>
                <a:gd name="T1" fmla="*/ 223 h 336"/>
                <a:gd name="T2" fmla="*/ 77 w 122"/>
                <a:gd name="T3" fmla="*/ 213 h 336"/>
                <a:gd name="T4" fmla="*/ 77 w 122"/>
                <a:gd name="T5" fmla="*/ 0 h 336"/>
                <a:gd name="T6" fmla="*/ 45 w 122"/>
                <a:gd name="T7" fmla="*/ 0 h 336"/>
                <a:gd name="T8" fmla="*/ 45 w 122"/>
                <a:gd name="T9" fmla="*/ 213 h 336"/>
                <a:gd name="T10" fmla="*/ 29 w 122"/>
                <a:gd name="T11" fmla="*/ 223 h 336"/>
                <a:gd name="T12" fmla="*/ 0 w 122"/>
                <a:gd name="T13" fmla="*/ 275 h 336"/>
                <a:gd name="T14" fmla="*/ 61 w 122"/>
                <a:gd name="T15" fmla="*/ 336 h 336"/>
                <a:gd name="T16" fmla="*/ 122 w 122"/>
                <a:gd name="T17" fmla="*/ 275 h 336"/>
                <a:gd name="T18" fmla="*/ 93 w 122"/>
                <a:gd name="T19" fmla="*/ 223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336">
                  <a:moveTo>
                    <a:pt x="93" y="223"/>
                  </a:moveTo>
                  <a:cubicBezTo>
                    <a:pt x="77" y="213"/>
                    <a:pt x="77" y="213"/>
                    <a:pt x="77" y="213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213"/>
                    <a:pt x="45" y="213"/>
                    <a:pt x="45" y="213"/>
                  </a:cubicBezTo>
                  <a:cubicBezTo>
                    <a:pt x="29" y="223"/>
                    <a:pt x="29" y="223"/>
                    <a:pt x="29" y="223"/>
                  </a:cubicBezTo>
                  <a:cubicBezTo>
                    <a:pt x="11" y="235"/>
                    <a:pt x="0" y="254"/>
                    <a:pt x="0" y="275"/>
                  </a:cubicBezTo>
                  <a:cubicBezTo>
                    <a:pt x="0" y="309"/>
                    <a:pt x="27" y="336"/>
                    <a:pt x="61" y="336"/>
                  </a:cubicBezTo>
                  <a:cubicBezTo>
                    <a:pt x="95" y="336"/>
                    <a:pt x="122" y="309"/>
                    <a:pt x="122" y="275"/>
                  </a:cubicBezTo>
                  <a:cubicBezTo>
                    <a:pt x="122" y="254"/>
                    <a:pt x="112" y="235"/>
                    <a:pt x="93" y="223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68" name="Group 166出自【趣你的PPT】(微信:qunideppt)：最优质的PPT资源库"/>
          <p:cNvGrpSpPr/>
          <p:nvPr/>
        </p:nvGrpSpPr>
        <p:grpSpPr>
          <a:xfrm>
            <a:off x="10770076" y="3213608"/>
            <a:ext cx="409686" cy="409684"/>
            <a:chOff x="5022850" y="2200275"/>
            <a:chExt cx="368301" cy="368300"/>
          </a:xfrm>
          <a:solidFill>
            <a:schemeClr val="tx1"/>
          </a:solidFill>
        </p:grpSpPr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51438" y="2200275"/>
              <a:ext cx="239713" cy="239713"/>
            </a:xfrm>
            <a:custGeom>
              <a:avLst/>
              <a:gdLst>
                <a:gd name="T0" fmla="*/ 274 w 319"/>
                <a:gd name="T1" fmla="*/ 45 h 319"/>
                <a:gd name="T2" fmla="*/ 109 w 319"/>
                <a:gd name="T3" fmla="*/ 45 h 319"/>
                <a:gd name="T4" fmla="*/ 0 w 319"/>
                <a:gd name="T5" fmla="*/ 154 h 319"/>
                <a:gd name="T6" fmla="*/ 164 w 319"/>
                <a:gd name="T7" fmla="*/ 319 h 319"/>
                <a:gd name="T8" fmla="*/ 274 w 319"/>
                <a:gd name="T9" fmla="*/ 210 h 319"/>
                <a:gd name="T10" fmla="*/ 274 w 319"/>
                <a:gd name="T11" fmla="*/ 4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319">
                  <a:moveTo>
                    <a:pt x="274" y="45"/>
                  </a:moveTo>
                  <a:cubicBezTo>
                    <a:pt x="228" y="0"/>
                    <a:pt x="155" y="0"/>
                    <a:pt x="109" y="45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164" y="319"/>
                    <a:pt x="164" y="319"/>
                    <a:pt x="164" y="319"/>
                  </a:cubicBezTo>
                  <a:cubicBezTo>
                    <a:pt x="274" y="210"/>
                    <a:pt x="274" y="210"/>
                    <a:pt x="274" y="210"/>
                  </a:cubicBezTo>
                  <a:cubicBezTo>
                    <a:pt x="319" y="164"/>
                    <a:pt x="319" y="91"/>
                    <a:pt x="274" y="45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22850" y="2324100"/>
              <a:ext cx="241300" cy="244475"/>
            </a:xfrm>
            <a:custGeom>
              <a:avLst/>
              <a:gdLst>
                <a:gd name="T0" fmla="*/ 155 w 320"/>
                <a:gd name="T1" fmla="*/ 5 h 325"/>
                <a:gd name="T2" fmla="*/ 161 w 320"/>
                <a:gd name="T3" fmla="*/ 0 h 325"/>
                <a:gd name="T4" fmla="*/ 45 w 320"/>
                <a:gd name="T5" fmla="*/ 116 h 325"/>
                <a:gd name="T6" fmla="*/ 45 w 320"/>
                <a:gd name="T7" fmla="*/ 280 h 325"/>
                <a:gd name="T8" fmla="*/ 209 w 320"/>
                <a:gd name="T9" fmla="*/ 280 h 325"/>
                <a:gd name="T10" fmla="*/ 320 w 320"/>
                <a:gd name="T11" fmla="*/ 170 h 325"/>
                <a:gd name="T12" fmla="*/ 155 w 320"/>
                <a:gd name="T13" fmla="*/ 5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325">
                  <a:moveTo>
                    <a:pt x="155" y="5"/>
                  </a:moveTo>
                  <a:cubicBezTo>
                    <a:pt x="161" y="0"/>
                    <a:pt x="161" y="0"/>
                    <a:pt x="161" y="0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0" y="161"/>
                    <a:pt x="0" y="234"/>
                    <a:pt x="45" y="280"/>
                  </a:cubicBezTo>
                  <a:cubicBezTo>
                    <a:pt x="90" y="325"/>
                    <a:pt x="164" y="325"/>
                    <a:pt x="209" y="280"/>
                  </a:cubicBezTo>
                  <a:cubicBezTo>
                    <a:pt x="320" y="170"/>
                    <a:pt x="320" y="170"/>
                    <a:pt x="320" y="170"/>
                  </a:cubicBezTo>
                  <a:lnTo>
                    <a:pt x="155" y="5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160" name="出自【趣你的PPT】(微信:qunideppt)：最优质的PPT资源库"/>
          <p:cNvSpPr/>
          <p:nvPr/>
        </p:nvSpPr>
        <p:spPr>
          <a:xfrm>
            <a:off x="10743143" y="5857071"/>
            <a:ext cx="463553" cy="463553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0728" y="64943"/>
                </a:moveTo>
                <a:lnTo>
                  <a:pt x="97111" y="67419"/>
                </a:lnTo>
                <a:cubicBezTo>
                  <a:pt x="82377" y="73670"/>
                  <a:pt x="75010" y="89297"/>
                  <a:pt x="75010" y="114300"/>
                </a:cubicBezTo>
                <a:cubicBezTo>
                  <a:pt x="75010" y="139303"/>
                  <a:pt x="82377" y="154930"/>
                  <a:pt x="97111" y="161181"/>
                </a:cubicBezTo>
                <a:lnTo>
                  <a:pt x="110728" y="163657"/>
                </a:lnTo>
                <a:close/>
                <a:moveTo>
                  <a:pt x="110728" y="42863"/>
                </a:moveTo>
                <a:lnTo>
                  <a:pt x="117872" y="42863"/>
                </a:lnTo>
                <a:lnTo>
                  <a:pt x="117872" y="57383"/>
                </a:lnTo>
                <a:lnTo>
                  <a:pt x="124569" y="57820"/>
                </a:lnTo>
                <a:cubicBezTo>
                  <a:pt x="127844" y="58266"/>
                  <a:pt x="130671" y="58787"/>
                  <a:pt x="133053" y="59383"/>
                </a:cubicBezTo>
                <a:cubicBezTo>
                  <a:pt x="135434" y="59978"/>
                  <a:pt x="137666" y="60648"/>
                  <a:pt x="139750" y="61392"/>
                </a:cubicBezTo>
                <a:cubicBezTo>
                  <a:pt x="141833" y="62136"/>
                  <a:pt x="143545" y="63029"/>
                  <a:pt x="144884" y="64071"/>
                </a:cubicBezTo>
                <a:cubicBezTo>
                  <a:pt x="146224" y="65112"/>
                  <a:pt x="147415" y="66080"/>
                  <a:pt x="148456" y="66973"/>
                </a:cubicBezTo>
                <a:cubicBezTo>
                  <a:pt x="149498" y="67866"/>
                  <a:pt x="150317" y="68759"/>
                  <a:pt x="150912" y="69652"/>
                </a:cubicBezTo>
                <a:cubicBezTo>
                  <a:pt x="151507" y="70545"/>
                  <a:pt x="152028" y="71289"/>
                  <a:pt x="152475" y="71884"/>
                </a:cubicBezTo>
                <a:cubicBezTo>
                  <a:pt x="152921" y="72479"/>
                  <a:pt x="153293" y="72926"/>
                  <a:pt x="153591" y="73224"/>
                </a:cubicBezTo>
                <a:lnTo>
                  <a:pt x="153591" y="74117"/>
                </a:lnTo>
                <a:lnTo>
                  <a:pt x="146447" y="75902"/>
                </a:lnTo>
                <a:cubicBezTo>
                  <a:pt x="146149" y="75010"/>
                  <a:pt x="145554" y="73893"/>
                  <a:pt x="144661" y="72554"/>
                </a:cubicBezTo>
                <a:cubicBezTo>
                  <a:pt x="143768" y="71214"/>
                  <a:pt x="140568" y="69503"/>
                  <a:pt x="135062" y="67419"/>
                </a:cubicBezTo>
                <a:cubicBezTo>
                  <a:pt x="132308" y="66377"/>
                  <a:pt x="129202" y="65596"/>
                  <a:pt x="125741" y="65075"/>
                </a:cubicBezTo>
                <a:lnTo>
                  <a:pt x="117872" y="64538"/>
                </a:lnTo>
                <a:lnTo>
                  <a:pt x="117872" y="164100"/>
                </a:lnTo>
                <a:lnTo>
                  <a:pt x="126355" y="163609"/>
                </a:lnTo>
                <a:cubicBezTo>
                  <a:pt x="137071" y="162213"/>
                  <a:pt x="143768" y="158725"/>
                  <a:pt x="146447" y="153144"/>
                </a:cubicBezTo>
                <a:lnTo>
                  <a:pt x="146447" y="132160"/>
                </a:lnTo>
                <a:lnTo>
                  <a:pt x="128588" y="132160"/>
                </a:lnTo>
                <a:lnTo>
                  <a:pt x="128588" y="125016"/>
                </a:lnTo>
                <a:lnTo>
                  <a:pt x="153591" y="125016"/>
                </a:lnTo>
                <a:lnTo>
                  <a:pt x="153591" y="154484"/>
                </a:lnTo>
                <a:lnTo>
                  <a:pt x="153591" y="155377"/>
                </a:lnTo>
                <a:cubicBezTo>
                  <a:pt x="153293" y="155674"/>
                  <a:pt x="152921" y="156121"/>
                  <a:pt x="152475" y="156716"/>
                </a:cubicBezTo>
                <a:cubicBezTo>
                  <a:pt x="152028" y="157311"/>
                  <a:pt x="151507" y="158056"/>
                  <a:pt x="150912" y="158949"/>
                </a:cubicBezTo>
                <a:cubicBezTo>
                  <a:pt x="150317" y="159842"/>
                  <a:pt x="149498" y="160735"/>
                  <a:pt x="148456" y="161627"/>
                </a:cubicBezTo>
                <a:cubicBezTo>
                  <a:pt x="147415" y="162520"/>
                  <a:pt x="146224" y="163488"/>
                  <a:pt x="144884" y="164530"/>
                </a:cubicBezTo>
                <a:cubicBezTo>
                  <a:pt x="143545" y="165571"/>
                  <a:pt x="141833" y="166464"/>
                  <a:pt x="139750" y="167209"/>
                </a:cubicBezTo>
                <a:cubicBezTo>
                  <a:pt x="137666" y="167953"/>
                  <a:pt x="135434" y="168622"/>
                  <a:pt x="133053" y="169218"/>
                </a:cubicBezTo>
                <a:cubicBezTo>
                  <a:pt x="130671" y="169813"/>
                  <a:pt x="127844" y="170334"/>
                  <a:pt x="124569" y="170780"/>
                </a:cubicBezTo>
                <a:lnTo>
                  <a:pt x="117872" y="171217"/>
                </a:lnTo>
                <a:lnTo>
                  <a:pt x="117872" y="185738"/>
                </a:lnTo>
                <a:lnTo>
                  <a:pt x="110728" y="185738"/>
                </a:lnTo>
                <a:lnTo>
                  <a:pt x="110728" y="171137"/>
                </a:lnTo>
                <a:lnTo>
                  <a:pt x="103780" y="170529"/>
                </a:lnTo>
                <a:cubicBezTo>
                  <a:pt x="93901" y="168688"/>
                  <a:pt x="85948" y="164083"/>
                  <a:pt x="79921" y="156716"/>
                </a:cubicBezTo>
                <a:cubicBezTo>
                  <a:pt x="71884" y="146893"/>
                  <a:pt x="67866" y="132755"/>
                  <a:pt x="67866" y="114300"/>
                </a:cubicBezTo>
                <a:cubicBezTo>
                  <a:pt x="67866" y="95845"/>
                  <a:pt x="71884" y="81707"/>
                  <a:pt x="79921" y="71884"/>
                </a:cubicBezTo>
                <a:cubicBezTo>
                  <a:pt x="85948" y="64517"/>
                  <a:pt x="93901" y="59913"/>
                  <a:pt x="103780" y="58071"/>
                </a:cubicBezTo>
                <a:lnTo>
                  <a:pt x="110728" y="57463"/>
                </a:lnTo>
                <a:close/>
                <a:moveTo>
                  <a:pt x="114300" y="7144"/>
                </a:moveTo>
                <a:cubicBezTo>
                  <a:pt x="85130" y="7144"/>
                  <a:pt x="59829" y="17562"/>
                  <a:pt x="38398" y="38398"/>
                </a:cubicBezTo>
                <a:cubicBezTo>
                  <a:pt x="17562" y="59829"/>
                  <a:pt x="7144" y="85130"/>
                  <a:pt x="7144" y="114300"/>
                </a:cubicBezTo>
                <a:cubicBezTo>
                  <a:pt x="7144" y="143470"/>
                  <a:pt x="17562" y="168771"/>
                  <a:pt x="38398" y="190202"/>
                </a:cubicBezTo>
                <a:cubicBezTo>
                  <a:pt x="59829" y="211038"/>
                  <a:pt x="85130" y="221456"/>
                  <a:pt x="114300" y="221456"/>
                </a:cubicBezTo>
                <a:cubicBezTo>
                  <a:pt x="143471" y="221456"/>
                  <a:pt x="168771" y="211038"/>
                  <a:pt x="190203" y="190202"/>
                </a:cubicBezTo>
                <a:cubicBezTo>
                  <a:pt x="211039" y="168771"/>
                  <a:pt x="221456" y="143470"/>
                  <a:pt x="221456" y="114300"/>
                </a:cubicBezTo>
                <a:cubicBezTo>
                  <a:pt x="221456" y="85130"/>
                  <a:pt x="211039" y="59829"/>
                  <a:pt x="190203" y="38398"/>
                </a:cubicBezTo>
                <a:cubicBezTo>
                  <a:pt x="168771" y="17562"/>
                  <a:pt x="143471" y="7144"/>
                  <a:pt x="114300" y="7144"/>
                </a:cubicBezTo>
                <a:close/>
                <a:moveTo>
                  <a:pt x="114300" y="0"/>
                </a:moveTo>
                <a:cubicBezTo>
                  <a:pt x="145852" y="0"/>
                  <a:pt x="172790" y="11162"/>
                  <a:pt x="195114" y="33486"/>
                </a:cubicBezTo>
                <a:cubicBezTo>
                  <a:pt x="217438" y="55811"/>
                  <a:pt x="228600" y="82749"/>
                  <a:pt x="228600" y="114300"/>
                </a:cubicBezTo>
                <a:cubicBezTo>
                  <a:pt x="228600" y="145852"/>
                  <a:pt x="217438" y="172790"/>
                  <a:pt x="195114" y="195114"/>
                </a:cubicBezTo>
                <a:cubicBezTo>
                  <a:pt x="172790" y="217438"/>
                  <a:pt x="145852" y="228600"/>
                  <a:pt x="114300" y="228600"/>
                </a:cubicBezTo>
                <a:cubicBezTo>
                  <a:pt x="82749" y="228600"/>
                  <a:pt x="55811" y="217438"/>
                  <a:pt x="33487" y="195114"/>
                </a:cubicBezTo>
                <a:cubicBezTo>
                  <a:pt x="11162" y="172790"/>
                  <a:pt x="0" y="145852"/>
                  <a:pt x="0" y="114300"/>
                </a:cubicBezTo>
                <a:cubicBezTo>
                  <a:pt x="0" y="82749"/>
                  <a:pt x="11162" y="55811"/>
                  <a:pt x="33487" y="33486"/>
                </a:cubicBezTo>
                <a:cubicBezTo>
                  <a:pt x="55811" y="11162"/>
                  <a:pt x="82749" y="0"/>
                  <a:pt x="114300" y="0"/>
                </a:cubicBezTo>
                <a:close/>
              </a:path>
            </a:pathLst>
          </a:custGeom>
          <a:solidFill>
            <a:srgbClr val="7F7F7F"/>
          </a:solidFill>
          <a:ln>
            <a:solidFill>
              <a:srgbClr val="7F7F7F"/>
            </a:solidFill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US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grpSp>
        <p:nvGrpSpPr>
          <p:cNvPr id="17" name="Shape 441出自【趣你的PPT】(微信:qunideppt)：最优质的PPT资源库"/>
          <p:cNvGrpSpPr/>
          <p:nvPr/>
        </p:nvGrpSpPr>
        <p:grpSpPr>
          <a:xfrm>
            <a:off x="4188816" y="2220236"/>
            <a:ext cx="567265" cy="567267"/>
            <a:chOff x="3032125" y="1027112"/>
            <a:chExt cx="425449" cy="425450"/>
          </a:xfrm>
        </p:grpSpPr>
        <p:sp>
          <p:nvSpPr>
            <p:cNvPr id="18" name="出自【趣你的PPT】(微信:qunideppt)：最优质的PPT资源库"/>
            <p:cNvSpPr/>
            <p:nvPr/>
          </p:nvSpPr>
          <p:spPr>
            <a:xfrm>
              <a:off x="3073400" y="1027112"/>
              <a:ext cx="384174" cy="4254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1562" y="70704"/>
                  </a:moveTo>
                  <a:cubicBezTo>
                    <a:pt x="74062" y="70704"/>
                    <a:pt x="68437" y="62535"/>
                    <a:pt x="68125" y="62253"/>
                  </a:cubicBezTo>
                  <a:cubicBezTo>
                    <a:pt x="68125" y="61971"/>
                    <a:pt x="68125" y="61690"/>
                    <a:pt x="67812" y="61690"/>
                  </a:cubicBezTo>
                  <a:cubicBezTo>
                    <a:pt x="5000" y="1126"/>
                    <a:pt x="5000" y="1126"/>
                    <a:pt x="5000" y="1126"/>
                  </a:cubicBezTo>
                  <a:cubicBezTo>
                    <a:pt x="4062" y="281"/>
                    <a:pt x="2812" y="0"/>
                    <a:pt x="1875" y="563"/>
                  </a:cubicBezTo>
                  <a:cubicBezTo>
                    <a:pt x="625" y="845"/>
                    <a:pt x="0" y="1971"/>
                    <a:pt x="0" y="3098"/>
                  </a:cubicBezTo>
                  <a:cubicBezTo>
                    <a:pt x="0" y="38873"/>
                    <a:pt x="26562" y="57746"/>
                    <a:pt x="45937" y="71549"/>
                  </a:cubicBezTo>
                  <a:cubicBezTo>
                    <a:pt x="55625" y="78309"/>
                    <a:pt x="63750" y="84507"/>
                    <a:pt x="63750" y="89577"/>
                  </a:cubicBezTo>
                  <a:cubicBezTo>
                    <a:pt x="63750" y="94929"/>
                    <a:pt x="65312" y="101690"/>
                    <a:pt x="67500" y="105633"/>
                  </a:cubicBezTo>
                  <a:cubicBezTo>
                    <a:pt x="71562" y="115211"/>
                    <a:pt x="79687" y="119999"/>
                    <a:pt x="91562" y="119999"/>
                  </a:cubicBezTo>
                  <a:cubicBezTo>
                    <a:pt x="107187" y="119999"/>
                    <a:pt x="120000" y="108450"/>
                    <a:pt x="120000" y="94647"/>
                  </a:cubicBezTo>
                  <a:cubicBezTo>
                    <a:pt x="120000" y="81126"/>
                    <a:pt x="107812" y="70704"/>
                    <a:pt x="91562" y="70704"/>
                  </a:cubicBezTo>
                  <a:close/>
                  <a:moveTo>
                    <a:pt x="6250" y="10140"/>
                  </a:moveTo>
                  <a:cubicBezTo>
                    <a:pt x="57812" y="59718"/>
                    <a:pt x="57812" y="59718"/>
                    <a:pt x="57812" y="59718"/>
                  </a:cubicBezTo>
                  <a:cubicBezTo>
                    <a:pt x="56562" y="58873"/>
                    <a:pt x="55312" y="58309"/>
                    <a:pt x="53750" y="58309"/>
                  </a:cubicBezTo>
                  <a:cubicBezTo>
                    <a:pt x="50312" y="58309"/>
                    <a:pt x="47500" y="60845"/>
                    <a:pt x="47500" y="63943"/>
                  </a:cubicBezTo>
                  <a:cubicBezTo>
                    <a:pt x="47500" y="64788"/>
                    <a:pt x="47500" y="65633"/>
                    <a:pt x="48125" y="66478"/>
                  </a:cubicBezTo>
                  <a:cubicBezTo>
                    <a:pt x="31250" y="54366"/>
                    <a:pt x="9375" y="38309"/>
                    <a:pt x="6250" y="10140"/>
                  </a:cubicBezTo>
                  <a:close/>
                  <a:moveTo>
                    <a:pt x="91562" y="114647"/>
                  </a:moveTo>
                  <a:cubicBezTo>
                    <a:pt x="82187" y="114647"/>
                    <a:pt x="76250" y="111267"/>
                    <a:pt x="72812" y="103661"/>
                  </a:cubicBezTo>
                  <a:cubicBezTo>
                    <a:pt x="72812" y="103661"/>
                    <a:pt x="72812" y="103661"/>
                    <a:pt x="72812" y="103661"/>
                  </a:cubicBezTo>
                  <a:cubicBezTo>
                    <a:pt x="71250" y="100845"/>
                    <a:pt x="69687" y="94929"/>
                    <a:pt x="69687" y="89577"/>
                  </a:cubicBezTo>
                  <a:cubicBezTo>
                    <a:pt x="69687" y="82535"/>
                    <a:pt x="62187" y="76338"/>
                    <a:pt x="51875" y="69295"/>
                  </a:cubicBezTo>
                  <a:cubicBezTo>
                    <a:pt x="52500" y="69295"/>
                    <a:pt x="53125" y="69295"/>
                    <a:pt x="53750" y="69295"/>
                  </a:cubicBezTo>
                  <a:cubicBezTo>
                    <a:pt x="56875" y="69295"/>
                    <a:pt x="59687" y="67042"/>
                    <a:pt x="59687" y="63943"/>
                  </a:cubicBezTo>
                  <a:cubicBezTo>
                    <a:pt x="59687" y="62535"/>
                    <a:pt x="59375" y="61408"/>
                    <a:pt x="58437" y="60281"/>
                  </a:cubicBezTo>
                  <a:cubicBezTo>
                    <a:pt x="63437" y="65070"/>
                    <a:pt x="63437" y="65070"/>
                    <a:pt x="63437" y="65070"/>
                  </a:cubicBezTo>
                  <a:cubicBezTo>
                    <a:pt x="64687" y="67042"/>
                    <a:pt x="72187" y="76056"/>
                    <a:pt x="91562" y="76056"/>
                  </a:cubicBezTo>
                  <a:cubicBezTo>
                    <a:pt x="104687" y="76056"/>
                    <a:pt x="114062" y="83943"/>
                    <a:pt x="114062" y="94647"/>
                  </a:cubicBezTo>
                  <a:cubicBezTo>
                    <a:pt x="114062" y="105633"/>
                    <a:pt x="104062" y="114647"/>
                    <a:pt x="91562" y="114647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3321050" y="1316037"/>
              <a:ext cx="98425" cy="9842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999" y="0"/>
                  </a:moveTo>
                  <a:cubicBezTo>
                    <a:pt x="26938" y="0"/>
                    <a:pt x="0" y="26938"/>
                    <a:pt x="0" y="59999"/>
                  </a:cubicBezTo>
                  <a:cubicBezTo>
                    <a:pt x="0" y="93061"/>
                    <a:pt x="26938" y="119999"/>
                    <a:pt x="59999" y="119999"/>
                  </a:cubicBezTo>
                  <a:cubicBezTo>
                    <a:pt x="93061" y="119999"/>
                    <a:pt x="119999" y="93061"/>
                    <a:pt x="119999" y="59999"/>
                  </a:cubicBezTo>
                  <a:cubicBezTo>
                    <a:pt x="119999" y="26938"/>
                    <a:pt x="93061" y="0"/>
                    <a:pt x="59999" y="0"/>
                  </a:cubicBezTo>
                  <a:close/>
                  <a:moveTo>
                    <a:pt x="59999" y="96734"/>
                  </a:moveTo>
                  <a:cubicBezTo>
                    <a:pt x="39183" y="96734"/>
                    <a:pt x="23265" y="80816"/>
                    <a:pt x="23265" y="59999"/>
                  </a:cubicBezTo>
                  <a:cubicBezTo>
                    <a:pt x="23265" y="40408"/>
                    <a:pt x="39183" y="23265"/>
                    <a:pt x="59999" y="23265"/>
                  </a:cubicBezTo>
                  <a:cubicBezTo>
                    <a:pt x="79591" y="23265"/>
                    <a:pt x="96734" y="40408"/>
                    <a:pt x="96734" y="59999"/>
                  </a:cubicBezTo>
                  <a:cubicBezTo>
                    <a:pt x="96734" y="80816"/>
                    <a:pt x="79591" y="96734"/>
                    <a:pt x="59999" y="9673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3032125" y="1262062"/>
              <a:ext cx="211137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9714" y="23874"/>
                  </a:moveTo>
                  <a:cubicBezTo>
                    <a:pt x="108571" y="25759"/>
                    <a:pt x="105142" y="28272"/>
                    <a:pt x="102857" y="30785"/>
                  </a:cubicBezTo>
                  <a:cubicBezTo>
                    <a:pt x="96571" y="35811"/>
                    <a:pt x="89714" y="40837"/>
                    <a:pt x="89714" y="48376"/>
                  </a:cubicBezTo>
                  <a:cubicBezTo>
                    <a:pt x="89714" y="64712"/>
                    <a:pt x="88571" y="78534"/>
                    <a:pt x="86285" y="83560"/>
                  </a:cubicBezTo>
                  <a:cubicBezTo>
                    <a:pt x="86285" y="83560"/>
                    <a:pt x="86285" y="83560"/>
                    <a:pt x="86285" y="83560"/>
                  </a:cubicBezTo>
                  <a:cubicBezTo>
                    <a:pt x="80000" y="100523"/>
                    <a:pt x="69142" y="108062"/>
                    <a:pt x="52000" y="108062"/>
                  </a:cubicBezTo>
                  <a:cubicBezTo>
                    <a:pt x="29142" y="108062"/>
                    <a:pt x="10857" y="87958"/>
                    <a:pt x="10857" y="63455"/>
                  </a:cubicBezTo>
                  <a:cubicBezTo>
                    <a:pt x="10857" y="39581"/>
                    <a:pt x="28000" y="21989"/>
                    <a:pt x="52000" y="21989"/>
                  </a:cubicBezTo>
                  <a:cubicBezTo>
                    <a:pt x="63428" y="21989"/>
                    <a:pt x="72571" y="17591"/>
                    <a:pt x="79428" y="14450"/>
                  </a:cubicBezTo>
                  <a:cubicBezTo>
                    <a:pt x="81142" y="13193"/>
                    <a:pt x="82285" y="12565"/>
                    <a:pt x="84000" y="11937"/>
                  </a:cubicBezTo>
                  <a:cubicBezTo>
                    <a:pt x="86857" y="10680"/>
                    <a:pt x="88000" y="7539"/>
                    <a:pt x="86857" y="4397"/>
                  </a:cubicBezTo>
                  <a:cubicBezTo>
                    <a:pt x="85714" y="1256"/>
                    <a:pt x="82857" y="0"/>
                    <a:pt x="80000" y="1256"/>
                  </a:cubicBezTo>
                  <a:cubicBezTo>
                    <a:pt x="78285" y="1884"/>
                    <a:pt x="76571" y="2513"/>
                    <a:pt x="74857" y="3769"/>
                  </a:cubicBezTo>
                  <a:cubicBezTo>
                    <a:pt x="68571" y="6910"/>
                    <a:pt x="61142" y="10052"/>
                    <a:pt x="52000" y="10052"/>
                  </a:cubicBezTo>
                  <a:cubicBezTo>
                    <a:pt x="22285" y="10052"/>
                    <a:pt x="0" y="33298"/>
                    <a:pt x="0" y="63455"/>
                  </a:cubicBezTo>
                  <a:cubicBezTo>
                    <a:pt x="0" y="94240"/>
                    <a:pt x="23428" y="120000"/>
                    <a:pt x="52000" y="120000"/>
                  </a:cubicBezTo>
                  <a:cubicBezTo>
                    <a:pt x="73714" y="120000"/>
                    <a:pt x="88571" y="109319"/>
                    <a:pt x="96000" y="87958"/>
                  </a:cubicBezTo>
                  <a:cubicBezTo>
                    <a:pt x="100000" y="79162"/>
                    <a:pt x="100571" y="59685"/>
                    <a:pt x="100571" y="48376"/>
                  </a:cubicBezTo>
                  <a:cubicBezTo>
                    <a:pt x="101142" y="46492"/>
                    <a:pt x="106285" y="42094"/>
                    <a:pt x="109142" y="40209"/>
                  </a:cubicBezTo>
                  <a:cubicBezTo>
                    <a:pt x="112000" y="37068"/>
                    <a:pt x="115428" y="34554"/>
                    <a:pt x="117714" y="31413"/>
                  </a:cubicBezTo>
                  <a:cubicBezTo>
                    <a:pt x="120000" y="29528"/>
                    <a:pt x="119428" y="25759"/>
                    <a:pt x="117714" y="23246"/>
                  </a:cubicBezTo>
                  <a:cubicBezTo>
                    <a:pt x="115428" y="21361"/>
                    <a:pt x="112000" y="21361"/>
                    <a:pt x="109714" y="2387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3254375" y="1027112"/>
              <a:ext cx="161925" cy="22066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592" y="92307"/>
                  </a:moveTo>
                  <a:cubicBezTo>
                    <a:pt x="105185" y="19547"/>
                    <a:pt x="105185" y="19547"/>
                    <a:pt x="105185" y="19547"/>
                  </a:cubicBezTo>
                  <a:cubicBezTo>
                    <a:pt x="100000" y="63529"/>
                    <a:pt x="65925" y="91221"/>
                    <a:pt x="36296" y="111312"/>
                  </a:cubicBezTo>
                  <a:cubicBezTo>
                    <a:pt x="34074" y="112941"/>
                    <a:pt x="33333" y="116199"/>
                    <a:pt x="36296" y="118371"/>
                  </a:cubicBezTo>
                  <a:cubicBezTo>
                    <a:pt x="37777" y="119457"/>
                    <a:pt x="39259" y="120000"/>
                    <a:pt x="41481" y="120000"/>
                  </a:cubicBezTo>
                  <a:cubicBezTo>
                    <a:pt x="42962" y="120000"/>
                    <a:pt x="44444" y="119457"/>
                    <a:pt x="45925" y="118371"/>
                  </a:cubicBezTo>
                  <a:cubicBezTo>
                    <a:pt x="77777" y="97194"/>
                    <a:pt x="120000" y="62443"/>
                    <a:pt x="120000" y="5972"/>
                  </a:cubicBezTo>
                  <a:cubicBezTo>
                    <a:pt x="120000" y="3800"/>
                    <a:pt x="118518" y="1628"/>
                    <a:pt x="115555" y="1085"/>
                  </a:cubicBezTo>
                  <a:cubicBezTo>
                    <a:pt x="113333" y="0"/>
                    <a:pt x="110370" y="542"/>
                    <a:pt x="108148" y="2171"/>
                  </a:cubicBezTo>
                  <a:cubicBezTo>
                    <a:pt x="2222" y="85248"/>
                    <a:pt x="2222" y="85248"/>
                    <a:pt x="2222" y="85248"/>
                  </a:cubicBezTo>
                  <a:cubicBezTo>
                    <a:pt x="0" y="87420"/>
                    <a:pt x="0" y="90135"/>
                    <a:pt x="2222" y="92307"/>
                  </a:cubicBezTo>
                  <a:cubicBezTo>
                    <a:pt x="5185" y="94479"/>
                    <a:pt x="9629" y="93936"/>
                    <a:pt x="12592" y="92307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3071813" y="1316037"/>
              <a:ext cx="98425" cy="9842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59999"/>
                  </a:moveTo>
                  <a:cubicBezTo>
                    <a:pt x="0" y="93061"/>
                    <a:pt x="26938" y="119999"/>
                    <a:pt x="59999" y="119999"/>
                  </a:cubicBezTo>
                  <a:cubicBezTo>
                    <a:pt x="93061" y="119999"/>
                    <a:pt x="119999" y="93061"/>
                    <a:pt x="119999" y="59999"/>
                  </a:cubicBezTo>
                  <a:cubicBezTo>
                    <a:pt x="119999" y="26938"/>
                    <a:pt x="93061" y="0"/>
                    <a:pt x="59999" y="0"/>
                  </a:cubicBezTo>
                  <a:cubicBezTo>
                    <a:pt x="26938" y="0"/>
                    <a:pt x="0" y="26938"/>
                    <a:pt x="0" y="59999"/>
                  </a:cubicBezTo>
                  <a:close/>
                  <a:moveTo>
                    <a:pt x="96734" y="59999"/>
                  </a:moveTo>
                  <a:cubicBezTo>
                    <a:pt x="96734" y="80816"/>
                    <a:pt x="80816" y="96734"/>
                    <a:pt x="59999" y="96734"/>
                  </a:cubicBezTo>
                  <a:cubicBezTo>
                    <a:pt x="40408" y="96734"/>
                    <a:pt x="23265" y="80816"/>
                    <a:pt x="23265" y="59999"/>
                  </a:cubicBezTo>
                  <a:cubicBezTo>
                    <a:pt x="23265" y="40408"/>
                    <a:pt x="40408" y="23265"/>
                    <a:pt x="59999" y="23265"/>
                  </a:cubicBezTo>
                  <a:cubicBezTo>
                    <a:pt x="80816" y="23265"/>
                    <a:pt x="96734" y="40408"/>
                    <a:pt x="96734" y="59999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出自【趣你的PPT】(微信:qunideppt)：最优质的PPT资源库"/>
          <p:cNvSpPr>
            <a:spLocks/>
          </p:cNvSpPr>
          <p:nvPr/>
        </p:nvSpPr>
        <p:spPr bwMode="auto">
          <a:xfrm>
            <a:off x="4276435" y="4929309"/>
            <a:ext cx="392026" cy="437938"/>
          </a:xfrm>
          <a:custGeom>
            <a:avLst/>
            <a:gdLst>
              <a:gd name="T0" fmla="*/ 234 w 468"/>
              <a:gd name="T1" fmla="*/ 299 h 522"/>
              <a:gd name="T2" fmla="*/ 163 w 468"/>
              <a:gd name="T3" fmla="*/ 414 h 522"/>
              <a:gd name="T4" fmla="*/ 170 w 468"/>
              <a:gd name="T5" fmla="*/ 504 h 522"/>
              <a:gd name="T6" fmla="*/ 164 w 468"/>
              <a:gd name="T7" fmla="*/ 518 h 522"/>
              <a:gd name="T8" fmla="*/ 148 w 468"/>
              <a:gd name="T9" fmla="*/ 519 h 522"/>
              <a:gd name="T10" fmla="*/ 80 w 468"/>
              <a:gd name="T11" fmla="*/ 430 h 522"/>
              <a:gd name="T12" fmla="*/ 76 w 468"/>
              <a:gd name="T13" fmla="*/ 284 h 522"/>
              <a:gd name="T14" fmla="*/ 17 w 468"/>
              <a:gd name="T15" fmla="*/ 207 h 522"/>
              <a:gd name="T16" fmla="*/ 17 w 468"/>
              <a:gd name="T17" fmla="*/ 92 h 522"/>
              <a:gd name="T18" fmla="*/ 105 w 468"/>
              <a:gd name="T19" fmla="*/ 8 h 522"/>
              <a:gd name="T20" fmla="*/ 234 w 468"/>
              <a:gd name="T21" fmla="*/ 32 h 522"/>
              <a:gd name="T22" fmla="*/ 363 w 468"/>
              <a:gd name="T23" fmla="*/ 8 h 522"/>
              <a:gd name="T24" fmla="*/ 451 w 468"/>
              <a:gd name="T25" fmla="*/ 92 h 522"/>
              <a:gd name="T26" fmla="*/ 451 w 468"/>
              <a:gd name="T27" fmla="*/ 207 h 522"/>
              <a:gd name="T28" fmla="*/ 392 w 468"/>
              <a:gd name="T29" fmla="*/ 284 h 522"/>
              <a:gd name="T30" fmla="*/ 388 w 468"/>
              <a:gd name="T31" fmla="*/ 430 h 522"/>
              <a:gd name="T32" fmla="*/ 320 w 468"/>
              <a:gd name="T33" fmla="*/ 519 h 522"/>
              <a:gd name="T34" fmla="*/ 304 w 468"/>
              <a:gd name="T35" fmla="*/ 518 h 522"/>
              <a:gd name="T36" fmla="*/ 298 w 468"/>
              <a:gd name="T37" fmla="*/ 504 h 522"/>
              <a:gd name="T38" fmla="*/ 305 w 468"/>
              <a:gd name="T39" fmla="*/ 414 h 522"/>
              <a:gd name="T40" fmla="*/ 234 w 468"/>
              <a:gd name="T41" fmla="*/ 299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68" h="522">
                <a:moveTo>
                  <a:pt x="234" y="299"/>
                </a:moveTo>
                <a:cubicBezTo>
                  <a:pt x="206" y="299"/>
                  <a:pt x="163" y="350"/>
                  <a:pt x="163" y="414"/>
                </a:cubicBezTo>
                <a:cubicBezTo>
                  <a:pt x="163" y="450"/>
                  <a:pt x="167" y="482"/>
                  <a:pt x="170" y="504"/>
                </a:cubicBezTo>
                <a:cubicBezTo>
                  <a:pt x="171" y="509"/>
                  <a:pt x="169" y="515"/>
                  <a:pt x="164" y="518"/>
                </a:cubicBezTo>
                <a:cubicBezTo>
                  <a:pt x="159" y="522"/>
                  <a:pt x="153" y="522"/>
                  <a:pt x="148" y="519"/>
                </a:cubicBezTo>
                <a:cubicBezTo>
                  <a:pt x="127" y="508"/>
                  <a:pt x="98" y="483"/>
                  <a:pt x="80" y="430"/>
                </a:cubicBezTo>
                <a:cubicBezTo>
                  <a:pt x="47" y="337"/>
                  <a:pt x="76" y="284"/>
                  <a:pt x="76" y="284"/>
                </a:cubicBezTo>
                <a:cubicBezTo>
                  <a:pt x="76" y="284"/>
                  <a:pt x="35" y="254"/>
                  <a:pt x="17" y="207"/>
                </a:cubicBezTo>
                <a:cubicBezTo>
                  <a:pt x="0" y="160"/>
                  <a:pt x="2" y="114"/>
                  <a:pt x="17" y="92"/>
                </a:cubicBezTo>
                <a:cubicBezTo>
                  <a:pt x="33" y="70"/>
                  <a:pt x="71" y="16"/>
                  <a:pt x="105" y="8"/>
                </a:cubicBezTo>
                <a:cubicBezTo>
                  <a:pt x="139" y="0"/>
                  <a:pt x="164" y="32"/>
                  <a:pt x="234" y="32"/>
                </a:cubicBezTo>
                <a:cubicBezTo>
                  <a:pt x="304" y="32"/>
                  <a:pt x="329" y="0"/>
                  <a:pt x="363" y="8"/>
                </a:cubicBezTo>
                <a:cubicBezTo>
                  <a:pt x="397" y="16"/>
                  <a:pt x="435" y="70"/>
                  <a:pt x="451" y="92"/>
                </a:cubicBezTo>
                <a:cubicBezTo>
                  <a:pt x="466" y="114"/>
                  <a:pt x="468" y="160"/>
                  <a:pt x="451" y="207"/>
                </a:cubicBezTo>
                <a:cubicBezTo>
                  <a:pt x="433" y="254"/>
                  <a:pt x="392" y="284"/>
                  <a:pt x="392" y="284"/>
                </a:cubicBezTo>
                <a:cubicBezTo>
                  <a:pt x="392" y="284"/>
                  <a:pt x="421" y="337"/>
                  <a:pt x="388" y="430"/>
                </a:cubicBezTo>
                <a:cubicBezTo>
                  <a:pt x="370" y="483"/>
                  <a:pt x="341" y="508"/>
                  <a:pt x="320" y="519"/>
                </a:cubicBezTo>
                <a:cubicBezTo>
                  <a:pt x="315" y="522"/>
                  <a:pt x="309" y="522"/>
                  <a:pt x="304" y="518"/>
                </a:cubicBezTo>
                <a:cubicBezTo>
                  <a:pt x="299" y="515"/>
                  <a:pt x="297" y="509"/>
                  <a:pt x="298" y="504"/>
                </a:cubicBezTo>
                <a:cubicBezTo>
                  <a:pt x="301" y="482"/>
                  <a:pt x="305" y="450"/>
                  <a:pt x="305" y="414"/>
                </a:cubicBezTo>
                <a:cubicBezTo>
                  <a:pt x="305" y="350"/>
                  <a:pt x="262" y="299"/>
                  <a:pt x="234" y="299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AU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grpSp>
        <p:nvGrpSpPr>
          <p:cNvPr id="98" name="Group 196出自【趣你的PPT】(微信:qunideppt)：最优质的PPT资源库"/>
          <p:cNvGrpSpPr/>
          <p:nvPr/>
        </p:nvGrpSpPr>
        <p:grpSpPr>
          <a:xfrm>
            <a:off x="4247298" y="4047282"/>
            <a:ext cx="450300" cy="485618"/>
            <a:chOff x="4994275" y="2997200"/>
            <a:chExt cx="404813" cy="436563"/>
          </a:xfrm>
          <a:solidFill>
            <a:schemeClr val="tx1"/>
          </a:solidFill>
        </p:grpSpPr>
        <p:sp>
          <p:nvSpPr>
            <p:cNvPr id="9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94275" y="3103563"/>
              <a:ext cx="249238" cy="330200"/>
            </a:xfrm>
            <a:custGeom>
              <a:avLst/>
              <a:gdLst>
                <a:gd name="T0" fmla="*/ 170 w 332"/>
                <a:gd name="T1" fmla="*/ 194 h 439"/>
                <a:gd name="T2" fmla="*/ 111 w 332"/>
                <a:gd name="T3" fmla="*/ 77 h 439"/>
                <a:gd name="T4" fmla="*/ 177 w 332"/>
                <a:gd name="T5" fmla="*/ 101 h 439"/>
                <a:gd name="T6" fmla="*/ 194 w 332"/>
                <a:gd name="T7" fmla="*/ 55 h 439"/>
                <a:gd name="T8" fmla="*/ 44 w 332"/>
                <a:gd name="T9" fmla="*/ 0 h 439"/>
                <a:gd name="T10" fmla="*/ 0 w 332"/>
                <a:gd name="T11" fmla="*/ 153 h 439"/>
                <a:gd name="T12" fmla="*/ 47 w 332"/>
                <a:gd name="T13" fmla="*/ 166 h 439"/>
                <a:gd name="T14" fmla="*/ 67 w 332"/>
                <a:gd name="T15" fmla="*/ 99 h 439"/>
                <a:gd name="T16" fmla="*/ 126 w 332"/>
                <a:gd name="T17" fmla="*/ 216 h 439"/>
                <a:gd name="T18" fmla="*/ 96 w 332"/>
                <a:gd name="T19" fmla="*/ 359 h 439"/>
                <a:gd name="T20" fmla="*/ 252 w 332"/>
                <a:gd name="T21" fmla="*/ 410 h 439"/>
                <a:gd name="T22" fmla="*/ 303 w 332"/>
                <a:gd name="T23" fmla="*/ 254 h 439"/>
                <a:gd name="T24" fmla="*/ 170 w 332"/>
                <a:gd name="T25" fmla="*/ 194 h 439"/>
                <a:gd name="T26" fmla="*/ 229 w 332"/>
                <a:gd name="T27" fmla="*/ 366 h 439"/>
                <a:gd name="T28" fmla="*/ 139 w 332"/>
                <a:gd name="T29" fmla="*/ 337 h 439"/>
                <a:gd name="T30" fmla="*/ 169 w 332"/>
                <a:gd name="T31" fmla="*/ 247 h 439"/>
                <a:gd name="T32" fmla="*/ 259 w 332"/>
                <a:gd name="T33" fmla="*/ 276 h 439"/>
                <a:gd name="T34" fmla="*/ 229 w 332"/>
                <a:gd name="T35" fmla="*/ 36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32" h="439">
                  <a:moveTo>
                    <a:pt x="170" y="194"/>
                  </a:moveTo>
                  <a:cubicBezTo>
                    <a:pt x="111" y="77"/>
                    <a:pt x="111" y="77"/>
                    <a:pt x="111" y="77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47" y="166"/>
                    <a:pt x="47" y="166"/>
                    <a:pt x="47" y="166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126" y="216"/>
                    <a:pt x="126" y="216"/>
                    <a:pt x="126" y="216"/>
                  </a:cubicBezTo>
                  <a:cubicBezTo>
                    <a:pt x="84" y="250"/>
                    <a:pt x="70" y="309"/>
                    <a:pt x="96" y="359"/>
                  </a:cubicBezTo>
                  <a:cubicBezTo>
                    <a:pt x="124" y="416"/>
                    <a:pt x="194" y="439"/>
                    <a:pt x="252" y="410"/>
                  </a:cubicBezTo>
                  <a:cubicBezTo>
                    <a:pt x="309" y="381"/>
                    <a:pt x="332" y="311"/>
                    <a:pt x="303" y="254"/>
                  </a:cubicBezTo>
                  <a:cubicBezTo>
                    <a:pt x="278" y="205"/>
                    <a:pt x="222" y="181"/>
                    <a:pt x="170" y="194"/>
                  </a:cubicBezTo>
                  <a:close/>
                  <a:moveTo>
                    <a:pt x="229" y="366"/>
                  </a:moveTo>
                  <a:cubicBezTo>
                    <a:pt x="196" y="383"/>
                    <a:pt x="156" y="370"/>
                    <a:pt x="139" y="337"/>
                  </a:cubicBezTo>
                  <a:cubicBezTo>
                    <a:pt x="123" y="304"/>
                    <a:pt x="136" y="264"/>
                    <a:pt x="169" y="247"/>
                  </a:cubicBezTo>
                  <a:cubicBezTo>
                    <a:pt x="202" y="230"/>
                    <a:pt x="242" y="244"/>
                    <a:pt x="259" y="276"/>
                  </a:cubicBezTo>
                  <a:cubicBezTo>
                    <a:pt x="275" y="309"/>
                    <a:pt x="262" y="350"/>
                    <a:pt x="229" y="366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57788" y="2997200"/>
              <a:ext cx="241300" cy="319088"/>
            </a:xfrm>
            <a:custGeom>
              <a:avLst/>
              <a:gdLst>
                <a:gd name="T0" fmla="*/ 205 w 319"/>
                <a:gd name="T1" fmla="*/ 223 h 424"/>
                <a:gd name="T2" fmla="*/ 236 w 319"/>
                <a:gd name="T3" fmla="*/ 81 h 424"/>
                <a:gd name="T4" fmla="*/ 80 w 319"/>
                <a:gd name="T5" fmla="*/ 29 h 424"/>
                <a:gd name="T6" fmla="*/ 28 w 319"/>
                <a:gd name="T7" fmla="*/ 185 h 424"/>
                <a:gd name="T8" fmla="*/ 161 w 319"/>
                <a:gd name="T9" fmla="*/ 245 h 424"/>
                <a:gd name="T10" fmla="*/ 177 w 319"/>
                <a:gd name="T11" fmla="*/ 277 h 424"/>
                <a:gd name="T12" fmla="*/ 102 w 319"/>
                <a:gd name="T13" fmla="*/ 315 h 424"/>
                <a:gd name="T14" fmla="*/ 124 w 319"/>
                <a:gd name="T15" fmla="*/ 359 h 424"/>
                <a:gd name="T16" fmla="*/ 199 w 319"/>
                <a:gd name="T17" fmla="*/ 321 h 424"/>
                <a:gd name="T18" fmla="*/ 252 w 319"/>
                <a:gd name="T19" fmla="*/ 424 h 424"/>
                <a:gd name="T20" fmla="*/ 296 w 319"/>
                <a:gd name="T21" fmla="*/ 402 h 424"/>
                <a:gd name="T22" fmla="*/ 243 w 319"/>
                <a:gd name="T23" fmla="*/ 299 h 424"/>
                <a:gd name="T24" fmla="*/ 319 w 319"/>
                <a:gd name="T25" fmla="*/ 260 h 424"/>
                <a:gd name="T26" fmla="*/ 297 w 319"/>
                <a:gd name="T27" fmla="*/ 216 h 424"/>
                <a:gd name="T28" fmla="*/ 221 w 319"/>
                <a:gd name="T29" fmla="*/ 255 h 424"/>
                <a:gd name="T30" fmla="*/ 205 w 319"/>
                <a:gd name="T31" fmla="*/ 223 h 424"/>
                <a:gd name="T32" fmla="*/ 72 w 319"/>
                <a:gd name="T33" fmla="*/ 163 h 424"/>
                <a:gd name="T34" fmla="*/ 102 w 319"/>
                <a:gd name="T35" fmla="*/ 73 h 424"/>
                <a:gd name="T36" fmla="*/ 192 w 319"/>
                <a:gd name="T37" fmla="*/ 103 h 424"/>
                <a:gd name="T38" fmla="*/ 162 w 319"/>
                <a:gd name="T39" fmla="*/ 193 h 424"/>
                <a:gd name="T40" fmla="*/ 72 w 319"/>
                <a:gd name="T41" fmla="*/ 163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9" h="424">
                  <a:moveTo>
                    <a:pt x="205" y="223"/>
                  </a:moveTo>
                  <a:cubicBezTo>
                    <a:pt x="247" y="189"/>
                    <a:pt x="261" y="130"/>
                    <a:pt x="236" y="81"/>
                  </a:cubicBezTo>
                  <a:cubicBezTo>
                    <a:pt x="207" y="23"/>
                    <a:pt x="137" y="0"/>
                    <a:pt x="80" y="29"/>
                  </a:cubicBezTo>
                  <a:cubicBezTo>
                    <a:pt x="23" y="58"/>
                    <a:pt x="0" y="128"/>
                    <a:pt x="28" y="185"/>
                  </a:cubicBezTo>
                  <a:cubicBezTo>
                    <a:pt x="54" y="235"/>
                    <a:pt x="110" y="259"/>
                    <a:pt x="161" y="245"/>
                  </a:cubicBezTo>
                  <a:cubicBezTo>
                    <a:pt x="177" y="277"/>
                    <a:pt x="177" y="277"/>
                    <a:pt x="177" y="277"/>
                  </a:cubicBezTo>
                  <a:cubicBezTo>
                    <a:pt x="102" y="315"/>
                    <a:pt x="102" y="315"/>
                    <a:pt x="102" y="315"/>
                  </a:cubicBezTo>
                  <a:cubicBezTo>
                    <a:pt x="124" y="359"/>
                    <a:pt x="124" y="359"/>
                    <a:pt x="124" y="359"/>
                  </a:cubicBezTo>
                  <a:cubicBezTo>
                    <a:pt x="199" y="321"/>
                    <a:pt x="199" y="321"/>
                    <a:pt x="199" y="321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96" y="402"/>
                    <a:pt x="296" y="402"/>
                    <a:pt x="296" y="402"/>
                  </a:cubicBezTo>
                  <a:cubicBezTo>
                    <a:pt x="243" y="299"/>
                    <a:pt x="243" y="299"/>
                    <a:pt x="243" y="299"/>
                  </a:cubicBezTo>
                  <a:cubicBezTo>
                    <a:pt x="319" y="260"/>
                    <a:pt x="319" y="260"/>
                    <a:pt x="319" y="260"/>
                  </a:cubicBezTo>
                  <a:cubicBezTo>
                    <a:pt x="297" y="216"/>
                    <a:pt x="297" y="216"/>
                    <a:pt x="297" y="216"/>
                  </a:cubicBezTo>
                  <a:cubicBezTo>
                    <a:pt x="221" y="255"/>
                    <a:pt x="221" y="255"/>
                    <a:pt x="221" y="255"/>
                  </a:cubicBezTo>
                  <a:lnTo>
                    <a:pt x="205" y="223"/>
                  </a:lnTo>
                  <a:close/>
                  <a:moveTo>
                    <a:pt x="72" y="163"/>
                  </a:moveTo>
                  <a:cubicBezTo>
                    <a:pt x="56" y="130"/>
                    <a:pt x="69" y="90"/>
                    <a:pt x="102" y="73"/>
                  </a:cubicBezTo>
                  <a:cubicBezTo>
                    <a:pt x="135" y="57"/>
                    <a:pt x="175" y="70"/>
                    <a:pt x="192" y="103"/>
                  </a:cubicBezTo>
                  <a:cubicBezTo>
                    <a:pt x="208" y="136"/>
                    <a:pt x="195" y="176"/>
                    <a:pt x="162" y="193"/>
                  </a:cubicBezTo>
                  <a:cubicBezTo>
                    <a:pt x="129" y="209"/>
                    <a:pt x="89" y="196"/>
                    <a:pt x="72" y="163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grpSp>
        <p:nvGrpSpPr>
          <p:cNvPr id="152" name="Group 250出自【趣你的PPT】(微信:qunideppt)：最优质的PPT资源库"/>
          <p:cNvGrpSpPr/>
          <p:nvPr/>
        </p:nvGrpSpPr>
        <p:grpSpPr>
          <a:xfrm>
            <a:off x="4216395" y="3200364"/>
            <a:ext cx="512106" cy="436172"/>
            <a:chOff x="1635125" y="3014663"/>
            <a:chExt cx="460375" cy="392112"/>
          </a:xfrm>
          <a:solidFill>
            <a:schemeClr val="tx1"/>
          </a:solidFill>
        </p:grpSpPr>
        <p:sp>
          <p:nvSpPr>
            <p:cNvPr id="1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5125" y="3014663"/>
              <a:ext cx="460375" cy="238125"/>
            </a:xfrm>
            <a:custGeom>
              <a:avLst/>
              <a:gdLst>
                <a:gd name="T0" fmla="*/ 159 w 613"/>
                <a:gd name="T1" fmla="*/ 254 h 316"/>
                <a:gd name="T2" fmla="*/ 203 w 613"/>
                <a:gd name="T3" fmla="*/ 148 h 316"/>
                <a:gd name="T4" fmla="*/ 222 w 613"/>
                <a:gd name="T5" fmla="*/ 136 h 316"/>
                <a:gd name="T6" fmla="*/ 240 w 613"/>
                <a:gd name="T7" fmla="*/ 149 h 316"/>
                <a:gd name="T8" fmla="*/ 306 w 613"/>
                <a:gd name="T9" fmla="*/ 316 h 316"/>
                <a:gd name="T10" fmla="*/ 372 w 613"/>
                <a:gd name="T11" fmla="*/ 149 h 316"/>
                <a:gd name="T12" fmla="*/ 391 w 613"/>
                <a:gd name="T13" fmla="*/ 136 h 316"/>
                <a:gd name="T14" fmla="*/ 391 w 613"/>
                <a:gd name="T15" fmla="*/ 136 h 316"/>
                <a:gd name="T16" fmla="*/ 409 w 613"/>
                <a:gd name="T17" fmla="*/ 148 h 316"/>
                <a:gd name="T18" fmla="*/ 452 w 613"/>
                <a:gd name="T19" fmla="*/ 254 h 316"/>
                <a:gd name="T20" fmla="*/ 583 w 613"/>
                <a:gd name="T21" fmla="*/ 254 h 316"/>
                <a:gd name="T22" fmla="*/ 613 w 613"/>
                <a:gd name="T23" fmla="*/ 161 h 316"/>
                <a:gd name="T24" fmla="*/ 566 w 613"/>
                <a:gd name="T25" fmla="*/ 47 h 316"/>
                <a:gd name="T26" fmla="*/ 453 w 613"/>
                <a:gd name="T27" fmla="*/ 0 h 316"/>
                <a:gd name="T28" fmla="*/ 339 w 613"/>
                <a:gd name="T29" fmla="*/ 47 h 316"/>
                <a:gd name="T30" fmla="*/ 307 w 613"/>
                <a:gd name="T31" fmla="*/ 80 h 316"/>
                <a:gd name="T32" fmla="*/ 273 w 613"/>
                <a:gd name="T33" fmla="*/ 46 h 316"/>
                <a:gd name="T34" fmla="*/ 160 w 613"/>
                <a:gd name="T35" fmla="*/ 0 h 316"/>
                <a:gd name="T36" fmla="*/ 47 w 613"/>
                <a:gd name="T37" fmla="*/ 47 h 316"/>
                <a:gd name="T38" fmla="*/ 0 w 613"/>
                <a:gd name="T39" fmla="*/ 160 h 316"/>
                <a:gd name="T40" fmla="*/ 30 w 613"/>
                <a:gd name="T41" fmla="*/ 254 h 316"/>
                <a:gd name="T42" fmla="*/ 159 w 613"/>
                <a:gd name="T43" fmla="*/ 25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13" h="316">
                  <a:moveTo>
                    <a:pt x="159" y="254"/>
                  </a:moveTo>
                  <a:cubicBezTo>
                    <a:pt x="203" y="148"/>
                    <a:pt x="203" y="148"/>
                    <a:pt x="203" y="148"/>
                  </a:cubicBezTo>
                  <a:cubicBezTo>
                    <a:pt x="207" y="141"/>
                    <a:pt x="214" y="136"/>
                    <a:pt x="222" y="136"/>
                  </a:cubicBezTo>
                  <a:cubicBezTo>
                    <a:pt x="230" y="136"/>
                    <a:pt x="237" y="141"/>
                    <a:pt x="240" y="149"/>
                  </a:cubicBezTo>
                  <a:cubicBezTo>
                    <a:pt x="306" y="316"/>
                    <a:pt x="306" y="316"/>
                    <a:pt x="306" y="316"/>
                  </a:cubicBezTo>
                  <a:cubicBezTo>
                    <a:pt x="372" y="149"/>
                    <a:pt x="372" y="149"/>
                    <a:pt x="372" y="149"/>
                  </a:cubicBezTo>
                  <a:cubicBezTo>
                    <a:pt x="375" y="141"/>
                    <a:pt x="382" y="136"/>
                    <a:pt x="391" y="136"/>
                  </a:cubicBezTo>
                  <a:cubicBezTo>
                    <a:pt x="391" y="136"/>
                    <a:pt x="391" y="136"/>
                    <a:pt x="391" y="136"/>
                  </a:cubicBezTo>
                  <a:cubicBezTo>
                    <a:pt x="399" y="136"/>
                    <a:pt x="406" y="141"/>
                    <a:pt x="409" y="148"/>
                  </a:cubicBezTo>
                  <a:cubicBezTo>
                    <a:pt x="452" y="254"/>
                    <a:pt x="452" y="254"/>
                    <a:pt x="452" y="254"/>
                  </a:cubicBezTo>
                  <a:cubicBezTo>
                    <a:pt x="583" y="254"/>
                    <a:pt x="583" y="254"/>
                    <a:pt x="583" y="254"/>
                  </a:cubicBezTo>
                  <a:cubicBezTo>
                    <a:pt x="602" y="227"/>
                    <a:pt x="613" y="195"/>
                    <a:pt x="613" y="161"/>
                  </a:cubicBezTo>
                  <a:cubicBezTo>
                    <a:pt x="613" y="118"/>
                    <a:pt x="596" y="78"/>
                    <a:pt x="566" y="47"/>
                  </a:cubicBezTo>
                  <a:cubicBezTo>
                    <a:pt x="536" y="17"/>
                    <a:pt x="495" y="0"/>
                    <a:pt x="453" y="0"/>
                  </a:cubicBezTo>
                  <a:cubicBezTo>
                    <a:pt x="410" y="0"/>
                    <a:pt x="370" y="17"/>
                    <a:pt x="339" y="47"/>
                  </a:cubicBezTo>
                  <a:cubicBezTo>
                    <a:pt x="307" y="80"/>
                    <a:pt x="307" y="80"/>
                    <a:pt x="307" y="80"/>
                  </a:cubicBezTo>
                  <a:cubicBezTo>
                    <a:pt x="273" y="46"/>
                    <a:pt x="273" y="46"/>
                    <a:pt x="273" y="46"/>
                  </a:cubicBezTo>
                  <a:cubicBezTo>
                    <a:pt x="243" y="16"/>
                    <a:pt x="203" y="0"/>
                    <a:pt x="160" y="0"/>
                  </a:cubicBezTo>
                  <a:cubicBezTo>
                    <a:pt x="117" y="0"/>
                    <a:pt x="77" y="16"/>
                    <a:pt x="47" y="47"/>
                  </a:cubicBezTo>
                  <a:cubicBezTo>
                    <a:pt x="16" y="77"/>
                    <a:pt x="0" y="117"/>
                    <a:pt x="0" y="160"/>
                  </a:cubicBezTo>
                  <a:cubicBezTo>
                    <a:pt x="0" y="194"/>
                    <a:pt x="10" y="227"/>
                    <a:pt x="30" y="254"/>
                  </a:cubicBezTo>
                  <a:lnTo>
                    <a:pt x="159" y="254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85925" y="3171825"/>
              <a:ext cx="358775" cy="234950"/>
            </a:xfrm>
            <a:custGeom>
              <a:avLst/>
              <a:gdLst>
                <a:gd name="T0" fmla="*/ 372 w 479"/>
                <a:gd name="T1" fmla="*/ 85 h 312"/>
                <a:gd name="T2" fmla="*/ 353 w 479"/>
                <a:gd name="T3" fmla="*/ 72 h 312"/>
                <a:gd name="T4" fmla="*/ 324 w 479"/>
                <a:gd name="T5" fmla="*/ 1 h 312"/>
                <a:gd name="T6" fmla="*/ 258 w 479"/>
                <a:gd name="T7" fmla="*/ 169 h 312"/>
                <a:gd name="T8" fmla="*/ 239 w 479"/>
                <a:gd name="T9" fmla="*/ 182 h 312"/>
                <a:gd name="T10" fmla="*/ 221 w 479"/>
                <a:gd name="T11" fmla="*/ 169 h 312"/>
                <a:gd name="T12" fmla="*/ 154 w 479"/>
                <a:gd name="T13" fmla="*/ 0 h 312"/>
                <a:gd name="T14" fmla="*/ 123 w 479"/>
                <a:gd name="T15" fmla="*/ 72 h 312"/>
                <a:gd name="T16" fmla="*/ 105 w 479"/>
                <a:gd name="T17" fmla="*/ 85 h 312"/>
                <a:gd name="T18" fmla="*/ 0 w 479"/>
                <a:gd name="T19" fmla="*/ 85 h 312"/>
                <a:gd name="T20" fmla="*/ 220 w 479"/>
                <a:gd name="T21" fmla="*/ 303 h 312"/>
                <a:gd name="T22" fmla="*/ 241 w 479"/>
                <a:gd name="T23" fmla="*/ 312 h 312"/>
                <a:gd name="T24" fmla="*/ 241 w 479"/>
                <a:gd name="T25" fmla="*/ 312 h 312"/>
                <a:gd name="T26" fmla="*/ 262 w 479"/>
                <a:gd name="T27" fmla="*/ 303 h 312"/>
                <a:gd name="T28" fmla="*/ 479 w 479"/>
                <a:gd name="T29" fmla="*/ 85 h 312"/>
                <a:gd name="T30" fmla="*/ 372 w 479"/>
                <a:gd name="T31" fmla="*/ 8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9" h="312">
                  <a:moveTo>
                    <a:pt x="372" y="85"/>
                  </a:moveTo>
                  <a:cubicBezTo>
                    <a:pt x="364" y="85"/>
                    <a:pt x="356" y="80"/>
                    <a:pt x="353" y="72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258" y="169"/>
                    <a:pt x="258" y="169"/>
                    <a:pt x="258" y="169"/>
                  </a:cubicBezTo>
                  <a:cubicBezTo>
                    <a:pt x="255" y="177"/>
                    <a:pt x="248" y="182"/>
                    <a:pt x="239" y="182"/>
                  </a:cubicBezTo>
                  <a:cubicBezTo>
                    <a:pt x="231" y="182"/>
                    <a:pt x="224" y="177"/>
                    <a:pt x="221" y="169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0" y="80"/>
                    <a:pt x="113" y="85"/>
                    <a:pt x="105" y="85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26" y="309"/>
                    <a:pt x="233" y="312"/>
                    <a:pt x="241" y="312"/>
                  </a:cubicBezTo>
                  <a:cubicBezTo>
                    <a:pt x="241" y="312"/>
                    <a:pt x="241" y="312"/>
                    <a:pt x="241" y="312"/>
                  </a:cubicBezTo>
                  <a:cubicBezTo>
                    <a:pt x="249" y="312"/>
                    <a:pt x="256" y="309"/>
                    <a:pt x="262" y="303"/>
                  </a:cubicBezTo>
                  <a:cubicBezTo>
                    <a:pt x="479" y="85"/>
                    <a:pt x="479" y="85"/>
                    <a:pt x="479" y="85"/>
                  </a:cubicBezTo>
                  <a:lnTo>
                    <a:pt x="372" y="85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165" name="出自【趣你的PPT】(微信:qunideppt)：最优质的PPT资源库"/>
          <p:cNvSpPr/>
          <p:nvPr/>
        </p:nvSpPr>
        <p:spPr>
          <a:xfrm>
            <a:off x="4147257" y="5763656"/>
            <a:ext cx="650382" cy="650382"/>
          </a:xfrm>
          <a:custGeom>
            <a:avLst/>
            <a:gdLst/>
            <a:ahLst/>
            <a:cxnLst/>
            <a:rect l="l" t="t" r="r" b="b"/>
            <a:pathLst>
              <a:path w="229940" h="229940">
                <a:moveTo>
                  <a:pt x="157163" y="140643"/>
                </a:moveTo>
                <a:lnTo>
                  <a:pt x="140643" y="157163"/>
                </a:lnTo>
                <a:lnTo>
                  <a:pt x="203597" y="220117"/>
                </a:lnTo>
                <a:lnTo>
                  <a:pt x="220117" y="203597"/>
                </a:lnTo>
                <a:close/>
                <a:moveTo>
                  <a:pt x="42863" y="71438"/>
                </a:moveTo>
                <a:lnTo>
                  <a:pt x="107156" y="71438"/>
                </a:lnTo>
                <a:lnTo>
                  <a:pt x="107156" y="78581"/>
                </a:lnTo>
                <a:lnTo>
                  <a:pt x="42863" y="78581"/>
                </a:lnTo>
                <a:close/>
                <a:moveTo>
                  <a:pt x="75010" y="7144"/>
                </a:moveTo>
                <a:cubicBezTo>
                  <a:pt x="56257" y="7144"/>
                  <a:pt x="40258" y="13767"/>
                  <a:pt x="27013" y="27012"/>
                </a:cubicBezTo>
                <a:cubicBezTo>
                  <a:pt x="13767" y="40258"/>
                  <a:pt x="7144" y="56257"/>
                  <a:pt x="7144" y="75010"/>
                </a:cubicBezTo>
                <a:cubicBezTo>
                  <a:pt x="7144" y="93762"/>
                  <a:pt x="13767" y="109761"/>
                  <a:pt x="27013" y="123007"/>
                </a:cubicBezTo>
                <a:cubicBezTo>
                  <a:pt x="40258" y="136252"/>
                  <a:pt x="56257" y="142875"/>
                  <a:pt x="75010" y="142875"/>
                </a:cubicBezTo>
                <a:cubicBezTo>
                  <a:pt x="93762" y="142875"/>
                  <a:pt x="109761" y="136252"/>
                  <a:pt x="123007" y="123007"/>
                </a:cubicBezTo>
                <a:cubicBezTo>
                  <a:pt x="136252" y="109761"/>
                  <a:pt x="142875" y="93762"/>
                  <a:pt x="142875" y="75010"/>
                </a:cubicBezTo>
                <a:cubicBezTo>
                  <a:pt x="142875" y="56257"/>
                  <a:pt x="136252" y="40258"/>
                  <a:pt x="123007" y="27012"/>
                </a:cubicBezTo>
                <a:cubicBezTo>
                  <a:pt x="109761" y="13767"/>
                  <a:pt x="93762" y="7144"/>
                  <a:pt x="75010" y="7144"/>
                </a:cubicBezTo>
                <a:close/>
                <a:moveTo>
                  <a:pt x="75010" y="0"/>
                </a:moveTo>
                <a:cubicBezTo>
                  <a:pt x="95846" y="0"/>
                  <a:pt x="113556" y="7293"/>
                  <a:pt x="128141" y="21878"/>
                </a:cubicBezTo>
                <a:cubicBezTo>
                  <a:pt x="142726" y="36463"/>
                  <a:pt x="150019" y="54174"/>
                  <a:pt x="150019" y="75010"/>
                </a:cubicBezTo>
                <a:cubicBezTo>
                  <a:pt x="150019" y="94060"/>
                  <a:pt x="143471" y="110877"/>
                  <a:pt x="130374" y="125462"/>
                </a:cubicBezTo>
                <a:lnTo>
                  <a:pt x="146447" y="141536"/>
                </a:lnTo>
                <a:lnTo>
                  <a:pt x="157163" y="130820"/>
                </a:lnTo>
                <a:lnTo>
                  <a:pt x="229940" y="203597"/>
                </a:lnTo>
                <a:lnTo>
                  <a:pt x="203597" y="229940"/>
                </a:lnTo>
                <a:lnTo>
                  <a:pt x="130820" y="157163"/>
                </a:lnTo>
                <a:lnTo>
                  <a:pt x="141536" y="146447"/>
                </a:lnTo>
                <a:lnTo>
                  <a:pt x="125462" y="130374"/>
                </a:lnTo>
                <a:cubicBezTo>
                  <a:pt x="110877" y="143470"/>
                  <a:pt x="94060" y="150019"/>
                  <a:pt x="75010" y="150019"/>
                </a:cubicBezTo>
                <a:cubicBezTo>
                  <a:pt x="54174" y="150019"/>
                  <a:pt x="36463" y="142726"/>
                  <a:pt x="21878" y="128141"/>
                </a:cubicBezTo>
                <a:cubicBezTo>
                  <a:pt x="7293" y="113556"/>
                  <a:pt x="0" y="95845"/>
                  <a:pt x="0" y="75010"/>
                </a:cubicBezTo>
                <a:cubicBezTo>
                  <a:pt x="0" y="54174"/>
                  <a:pt x="7293" y="36463"/>
                  <a:pt x="21878" y="21878"/>
                </a:cubicBezTo>
                <a:cubicBezTo>
                  <a:pt x="36463" y="7293"/>
                  <a:pt x="54174" y="0"/>
                  <a:pt x="75010" y="0"/>
                </a:cubicBezTo>
                <a:close/>
              </a:path>
            </a:pathLst>
          </a:custGeom>
          <a:solidFill>
            <a:srgbClr val="7F7F7F"/>
          </a:solidFill>
          <a:ln>
            <a:solidFill>
              <a:srgbClr val="7F7F7F"/>
            </a:solidFill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US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5437701" y="2220237"/>
            <a:ext cx="387351" cy="56726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8453" y="0"/>
                </a:moveTo>
                <a:cubicBezTo>
                  <a:pt x="11546" y="0"/>
                  <a:pt x="11546" y="0"/>
                  <a:pt x="11546" y="0"/>
                </a:cubicBezTo>
                <a:cubicBezTo>
                  <a:pt x="4948" y="0"/>
                  <a:pt x="0" y="3670"/>
                  <a:pt x="0" y="7905"/>
                </a:cubicBezTo>
                <a:cubicBezTo>
                  <a:pt x="0" y="71435"/>
                  <a:pt x="0" y="71435"/>
                  <a:pt x="0" y="71435"/>
                </a:cubicBezTo>
                <a:cubicBezTo>
                  <a:pt x="0" y="75952"/>
                  <a:pt x="4948" y="79341"/>
                  <a:pt x="11546" y="79341"/>
                </a:cubicBezTo>
                <a:cubicBezTo>
                  <a:pt x="37938" y="79341"/>
                  <a:pt x="37938" y="79341"/>
                  <a:pt x="37938" y="79341"/>
                </a:cubicBezTo>
                <a:cubicBezTo>
                  <a:pt x="37938" y="79341"/>
                  <a:pt x="38350" y="79341"/>
                  <a:pt x="38350" y="79341"/>
                </a:cubicBezTo>
                <a:cubicBezTo>
                  <a:pt x="40412" y="79341"/>
                  <a:pt x="48247" y="79623"/>
                  <a:pt x="48247" y="84141"/>
                </a:cubicBezTo>
                <a:cubicBezTo>
                  <a:pt x="48247" y="93741"/>
                  <a:pt x="45360" y="98258"/>
                  <a:pt x="44123" y="99952"/>
                </a:cubicBezTo>
                <a:cubicBezTo>
                  <a:pt x="44123" y="99952"/>
                  <a:pt x="44123" y="100235"/>
                  <a:pt x="44123" y="100235"/>
                </a:cubicBezTo>
                <a:cubicBezTo>
                  <a:pt x="44123" y="100235"/>
                  <a:pt x="44123" y="100235"/>
                  <a:pt x="44123" y="100235"/>
                </a:cubicBezTo>
                <a:cubicBezTo>
                  <a:pt x="44123" y="100517"/>
                  <a:pt x="43711" y="100517"/>
                  <a:pt x="43711" y="100517"/>
                </a:cubicBezTo>
                <a:cubicBezTo>
                  <a:pt x="43711" y="100800"/>
                  <a:pt x="43711" y="100800"/>
                  <a:pt x="43711" y="101082"/>
                </a:cubicBezTo>
                <a:cubicBezTo>
                  <a:pt x="42474" y="102776"/>
                  <a:pt x="42061" y="104188"/>
                  <a:pt x="42061" y="105882"/>
                </a:cubicBezTo>
                <a:cubicBezTo>
                  <a:pt x="42061" y="114352"/>
                  <a:pt x="49484" y="120000"/>
                  <a:pt x="59793" y="120000"/>
                </a:cubicBezTo>
                <a:cubicBezTo>
                  <a:pt x="70515" y="120000"/>
                  <a:pt x="77938" y="114352"/>
                  <a:pt x="77938" y="105882"/>
                </a:cubicBezTo>
                <a:cubicBezTo>
                  <a:pt x="77938" y="104470"/>
                  <a:pt x="77525" y="102776"/>
                  <a:pt x="76701" y="101082"/>
                </a:cubicBezTo>
                <a:cubicBezTo>
                  <a:pt x="76701" y="100800"/>
                  <a:pt x="76288" y="100517"/>
                  <a:pt x="76288" y="100517"/>
                </a:cubicBezTo>
                <a:cubicBezTo>
                  <a:pt x="76288" y="100235"/>
                  <a:pt x="76288" y="100235"/>
                  <a:pt x="75876" y="100235"/>
                </a:cubicBezTo>
                <a:cubicBezTo>
                  <a:pt x="75876" y="100235"/>
                  <a:pt x="75876" y="100235"/>
                  <a:pt x="75876" y="100235"/>
                </a:cubicBezTo>
                <a:cubicBezTo>
                  <a:pt x="75876" y="99952"/>
                  <a:pt x="75463" y="99670"/>
                  <a:pt x="75463" y="99388"/>
                </a:cubicBezTo>
                <a:cubicBezTo>
                  <a:pt x="74226" y="97976"/>
                  <a:pt x="71752" y="94870"/>
                  <a:pt x="71752" y="84141"/>
                </a:cubicBezTo>
                <a:cubicBezTo>
                  <a:pt x="71752" y="82164"/>
                  <a:pt x="75051" y="79341"/>
                  <a:pt x="83711" y="79341"/>
                </a:cubicBezTo>
                <a:cubicBezTo>
                  <a:pt x="108453" y="79341"/>
                  <a:pt x="108453" y="79341"/>
                  <a:pt x="108453" y="79341"/>
                </a:cubicBezTo>
                <a:cubicBezTo>
                  <a:pt x="114639" y="79341"/>
                  <a:pt x="120000" y="75952"/>
                  <a:pt x="120000" y="71435"/>
                </a:cubicBezTo>
                <a:cubicBezTo>
                  <a:pt x="120000" y="7905"/>
                  <a:pt x="120000" y="7905"/>
                  <a:pt x="120000" y="7905"/>
                </a:cubicBezTo>
                <a:cubicBezTo>
                  <a:pt x="120000" y="3670"/>
                  <a:pt x="114639" y="0"/>
                  <a:pt x="108453" y="0"/>
                </a:cubicBezTo>
                <a:close/>
                <a:moveTo>
                  <a:pt x="7835" y="46305"/>
                </a:moveTo>
                <a:cubicBezTo>
                  <a:pt x="112164" y="46305"/>
                  <a:pt x="112164" y="46305"/>
                  <a:pt x="112164" y="46305"/>
                </a:cubicBezTo>
                <a:cubicBezTo>
                  <a:pt x="112164" y="59294"/>
                  <a:pt x="112164" y="59294"/>
                  <a:pt x="112164" y="59294"/>
                </a:cubicBezTo>
                <a:cubicBezTo>
                  <a:pt x="7835" y="59294"/>
                  <a:pt x="7835" y="59294"/>
                  <a:pt x="7835" y="59294"/>
                </a:cubicBezTo>
                <a:lnTo>
                  <a:pt x="7835" y="46305"/>
                </a:lnTo>
                <a:close/>
                <a:moveTo>
                  <a:pt x="11546" y="5364"/>
                </a:moveTo>
                <a:cubicBezTo>
                  <a:pt x="108453" y="5364"/>
                  <a:pt x="108453" y="5364"/>
                  <a:pt x="108453" y="5364"/>
                </a:cubicBezTo>
                <a:cubicBezTo>
                  <a:pt x="110515" y="5364"/>
                  <a:pt x="112164" y="6494"/>
                  <a:pt x="112164" y="7905"/>
                </a:cubicBezTo>
                <a:cubicBezTo>
                  <a:pt x="112164" y="40941"/>
                  <a:pt x="112164" y="40941"/>
                  <a:pt x="112164" y="40941"/>
                </a:cubicBezTo>
                <a:cubicBezTo>
                  <a:pt x="7835" y="40941"/>
                  <a:pt x="7835" y="40941"/>
                  <a:pt x="7835" y="40941"/>
                </a:cubicBezTo>
                <a:cubicBezTo>
                  <a:pt x="7835" y="7905"/>
                  <a:pt x="7835" y="7905"/>
                  <a:pt x="7835" y="7905"/>
                </a:cubicBezTo>
                <a:cubicBezTo>
                  <a:pt x="7835" y="6494"/>
                  <a:pt x="9484" y="5364"/>
                  <a:pt x="11546" y="5364"/>
                </a:cubicBezTo>
                <a:close/>
                <a:moveTo>
                  <a:pt x="108453" y="73976"/>
                </a:moveTo>
                <a:cubicBezTo>
                  <a:pt x="83711" y="73976"/>
                  <a:pt x="83711" y="73976"/>
                  <a:pt x="83711" y="73976"/>
                </a:cubicBezTo>
                <a:cubicBezTo>
                  <a:pt x="69278" y="73976"/>
                  <a:pt x="64329" y="80188"/>
                  <a:pt x="64329" y="84141"/>
                </a:cubicBezTo>
                <a:cubicBezTo>
                  <a:pt x="64329" y="96282"/>
                  <a:pt x="67216" y="99952"/>
                  <a:pt x="68453" y="101929"/>
                </a:cubicBezTo>
                <a:cubicBezTo>
                  <a:pt x="68865" y="102211"/>
                  <a:pt x="68865" y="102211"/>
                  <a:pt x="68865" y="102494"/>
                </a:cubicBezTo>
                <a:cubicBezTo>
                  <a:pt x="69278" y="102494"/>
                  <a:pt x="69278" y="102494"/>
                  <a:pt x="69278" y="102494"/>
                </a:cubicBezTo>
                <a:cubicBezTo>
                  <a:pt x="69278" y="102494"/>
                  <a:pt x="69278" y="102776"/>
                  <a:pt x="69278" y="102776"/>
                </a:cubicBezTo>
                <a:cubicBezTo>
                  <a:pt x="69690" y="103905"/>
                  <a:pt x="70103" y="104752"/>
                  <a:pt x="70103" y="105882"/>
                </a:cubicBezTo>
                <a:cubicBezTo>
                  <a:pt x="70103" y="110117"/>
                  <a:pt x="67628" y="114635"/>
                  <a:pt x="59793" y="114635"/>
                </a:cubicBezTo>
                <a:cubicBezTo>
                  <a:pt x="50721" y="114635"/>
                  <a:pt x="49896" y="108141"/>
                  <a:pt x="49896" y="105882"/>
                </a:cubicBezTo>
                <a:cubicBezTo>
                  <a:pt x="49896" y="104752"/>
                  <a:pt x="50309" y="103905"/>
                  <a:pt x="50721" y="102776"/>
                </a:cubicBezTo>
                <a:cubicBezTo>
                  <a:pt x="50721" y="102776"/>
                  <a:pt x="51134" y="102494"/>
                  <a:pt x="51134" y="102494"/>
                </a:cubicBezTo>
                <a:cubicBezTo>
                  <a:pt x="51134" y="101929"/>
                  <a:pt x="51134" y="101929"/>
                  <a:pt x="51134" y="101929"/>
                </a:cubicBezTo>
                <a:cubicBezTo>
                  <a:pt x="52783" y="99952"/>
                  <a:pt x="56082" y="94870"/>
                  <a:pt x="56082" y="84141"/>
                </a:cubicBezTo>
                <a:cubicBezTo>
                  <a:pt x="56082" y="77082"/>
                  <a:pt x="47010" y="73976"/>
                  <a:pt x="38350" y="73976"/>
                </a:cubicBezTo>
                <a:cubicBezTo>
                  <a:pt x="11546" y="73976"/>
                  <a:pt x="11546" y="73976"/>
                  <a:pt x="11546" y="73976"/>
                </a:cubicBezTo>
                <a:cubicBezTo>
                  <a:pt x="9484" y="73976"/>
                  <a:pt x="7835" y="72847"/>
                  <a:pt x="7835" y="71435"/>
                </a:cubicBezTo>
                <a:cubicBezTo>
                  <a:pt x="7835" y="64658"/>
                  <a:pt x="7835" y="64658"/>
                  <a:pt x="7835" y="64658"/>
                </a:cubicBezTo>
                <a:cubicBezTo>
                  <a:pt x="112164" y="64658"/>
                  <a:pt x="112164" y="64658"/>
                  <a:pt x="112164" y="64658"/>
                </a:cubicBezTo>
                <a:cubicBezTo>
                  <a:pt x="112164" y="71435"/>
                  <a:pt x="112164" y="71435"/>
                  <a:pt x="112164" y="71435"/>
                </a:cubicBezTo>
                <a:cubicBezTo>
                  <a:pt x="112164" y="72847"/>
                  <a:pt x="110515" y="73976"/>
                  <a:pt x="108453" y="73976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17705" y="4878099"/>
            <a:ext cx="427343" cy="540359"/>
          </a:xfrm>
          <a:custGeom>
            <a:avLst/>
            <a:gdLst>
              <a:gd name="T0" fmla="*/ 439 w 511"/>
              <a:gd name="T1" fmla="*/ 3 h 645"/>
              <a:gd name="T2" fmla="*/ 287 w 511"/>
              <a:gd name="T3" fmla="*/ 51 h 645"/>
              <a:gd name="T4" fmla="*/ 277 w 511"/>
              <a:gd name="T5" fmla="*/ 72 h 645"/>
              <a:gd name="T6" fmla="*/ 286 w 511"/>
              <a:gd name="T7" fmla="*/ 101 h 645"/>
              <a:gd name="T8" fmla="*/ 307 w 511"/>
              <a:gd name="T9" fmla="*/ 112 h 645"/>
              <a:gd name="T10" fmla="*/ 369 w 511"/>
              <a:gd name="T11" fmla="*/ 93 h 645"/>
              <a:gd name="T12" fmla="*/ 320 w 511"/>
              <a:gd name="T13" fmla="*/ 187 h 645"/>
              <a:gd name="T14" fmla="*/ 49 w 511"/>
              <a:gd name="T15" fmla="*/ 306 h 645"/>
              <a:gd name="T16" fmla="*/ 161 w 511"/>
              <a:gd name="T17" fmla="*/ 595 h 645"/>
              <a:gd name="T18" fmla="*/ 451 w 511"/>
              <a:gd name="T19" fmla="*/ 484 h 645"/>
              <a:gd name="T20" fmla="*/ 378 w 511"/>
              <a:gd name="T21" fmla="*/ 216 h 645"/>
              <a:gd name="T22" fmla="*/ 427 w 511"/>
              <a:gd name="T23" fmla="*/ 123 h 645"/>
              <a:gd name="T24" fmla="*/ 446 w 511"/>
              <a:gd name="T25" fmla="*/ 185 h 645"/>
              <a:gd name="T26" fmla="*/ 468 w 511"/>
              <a:gd name="T27" fmla="*/ 196 h 645"/>
              <a:gd name="T28" fmla="*/ 497 w 511"/>
              <a:gd name="T29" fmla="*/ 187 h 645"/>
              <a:gd name="T30" fmla="*/ 508 w 511"/>
              <a:gd name="T31" fmla="*/ 165 h 645"/>
              <a:gd name="T32" fmla="*/ 474 w 511"/>
              <a:gd name="T33" fmla="*/ 59 h 645"/>
              <a:gd name="T34" fmla="*/ 474 w 511"/>
              <a:gd name="T35" fmla="*/ 59 h 645"/>
              <a:gd name="T36" fmla="*/ 460 w 511"/>
              <a:gd name="T37" fmla="*/ 13 h 645"/>
              <a:gd name="T38" fmla="*/ 439 w 511"/>
              <a:gd name="T39" fmla="*/ 3 h 645"/>
              <a:gd name="T40" fmla="*/ 392 w 511"/>
              <a:gd name="T41" fmla="*/ 458 h 645"/>
              <a:gd name="T42" fmla="*/ 187 w 511"/>
              <a:gd name="T43" fmla="*/ 537 h 645"/>
              <a:gd name="T44" fmla="*/ 108 w 511"/>
              <a:gd name="T45" fmla="*/ 332 h 645"/>
              <a:gd name="T46" fmla="*/ 313 w 511"/>
              <a:gd name="T47" fmla="*/ 253 h 645"/>
              <a:gd name="T48" fmla="*/ 392 w 511"/>
              <a:gd name="T49" fmla="*/ 458 h 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1" h="645">
                <a:moveTo>
                  <a:pt x="439" y="3"/>
                </a:moveTo>
                <a:cubicBezTo>
                  <a:pt x="287" y="51"/>
                  <a:pt x="287" y="51"/>
                  <a:pt x="287" y="51"/>
                </a:cubicBezTo>
                <a:cubicBezTo>
                  <a:pt x="278" y="54"/>
                  <a:pt x="274" y="63"/>
                  <a:pt x="277" y="72"/>
                </a:cubicBezTo>
                <a:cubicBezTo>
                  <a:pt x="286" y="101"/>
                  <a:pt x="286" y="101"/>
                  <a:pt x="286" y="101"/>
                </a:cubicBezTo>
                <a:cubicBezTo>
                  <a:pt x="289" y="110"/>
                  <a:pt x="298" y="115"/>
                  <a:pt x="307" y="112"/>
                </a:cubicBezTo>
                <a:cubicBezTo>
                  <a:pt x="369" y="93"/>
                  <a:pt x="369" y="93"/>
                  <a:pt x="369" y="93"/>
                </a:cubicBezTo>
                <a:cubicBezTo>
                  <a:pt x="320" y="187"/>
                  <a:pt x="320" y="187"/>
                  <a:pt x="320" y="187"/>
                </a:cubicBezTo>
                <a:cubicBezTo>
                  <a:pt x="214" y="151"/>
                  <a:pt x="96" y="201"/>
                  <a:pt x="49" y="306"/>
                </a:cubicBezTo>
                <a:cubicBezTo>
                  <a:pt x="0" y="417"/>
                  <a:pt x="50" y="546"/>
                  <a:pt x="161" y="595"/>
                </a:cubicBezTo>
                <a:cubicBezTo>
                  <a:pt x="272" y="645"/>
                  <a:pt x="402" y="595"/>
                  <a:pt x="451" y="484"/>
                </a:cubicBezTo>
                <a:cubicBezTo>
                  <a:pt x="494" y="387"/>
                  <a:pt x="461" y="276"/>
                  <a:pt x="378" y="216"/>
                </a:cubicBezTo>
                <a:cubicBezTo>
                  <a:pt x="427" y="123"/>
                  <a:pt x="427" y="123"/>
                  <a:pt x="427" y="123"/>
                </a:cubicBezTo>
                <a:cubicBezTo>
                  <a:pt x="446" y="185"/>
                  <a:pt x="446" y="185"/>
                  <a:pt x="446" y="185"/>
                </a:cubicBezTo>
                <a:cubicBezTo>
                  <a:pt x="449" y="194"/>
                  <a:pt x="459" y="199"/>
                  <a:pt x="468" y="196"/>
                </a:cubicBezTo>
                <a:cubicBezTo>
                  <a:pt x="497" y="187"/>
                  <a:pt x="497" y="187"/>
                  <a:pt x="497" y="187"/>
                </a:cubicBezTo>
                <a:cubicBezTo>
                  <a:pt x="505" y="184"/>
                  <a:pt x="511" y="175"/>
                  <a:pt x="508" y="165"/>
                </a:cubicBezTo>
                <a:cubicBezTo>
                  <a:pt x="474" y="59"/>
                  <a:pt x="474" y="59"/>
                  <a:pt x="474" y="59"/>
                </a:cubicBezTo>
                <a:cubicBezTo>
                  <a:pt x="474" y="59"/>
                  <a:pt x="474" y="59"/>
                  <a:pt x="474" y="59"/>
                </a:cubicBezTo>
                <a:cubicBezTo>
                  <a:pt x="460" y="13"/>
                  <a:pt x="460" y="13"/>
                  <a:pt x="460" y="13"/>
                </a:cubicBezTo>
                <a:cubicBezTo>
                  <a:pt x="457" y="4"/>
                  <a:pt x="447" y="0"/>
                  <a:pt x="439" y="3"/>
                </a:cubicBezTo>
                <a:close/>
                <a:moveTo>
                  <a:pt x="392" y="458"/>
                </a:moveTo>
                <a:cubicBezTo>
                  <a:pt x="357" y="536"/>
                  <a:pt x="266" y="571"/>
                  <a:pt x="187" y="537"/>
                </a:cubicBezTo>
                <a:cubicBezTo>
                  <a:pt x="109" y="502"/>
                  <a:pt x="73" y="410"/>
                  <a:pt x="108" y="332"/>
                </a:cubicBezTo>
                <a:cubicBezTo>
                  <a:pt x="143" y="253"/>
                  <a:pt x="235" y="218"/>
                  <a:pt x="313" y="253"/>
                </a:cubicBezTo>
                <a:cubicBezTo>
                  <a:pt x="391" y="288"/>
                  <a:pt x="427" y="379"/>
                  <a:pt x="392" y="458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AU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24" name="出自【趣你的PPT】(微信:qunideppt)：最优质的PPT资源库"/>
          <p:cNvSpPr>
            <a:spLocks/>
          </p:cNvSpPr>
          <p:nvPr/>
        </p:nvSpPr>
        <p:spPr bwMode="auto">
          <a:xfrm>
            <a:off x="5433597" y="4054346"/>
            <a:ext cx="395558" cy="471491"/>
          </a:xfrm>
          <a:custGeom>
            <a:avLst/>
            <a:gdLst>
              <a:gd name="T0" fmla="*/ 419 w 473"/>
              <a:gd name="T1" fmla="*/ 209 h 564"/>
              <a:gd name="T2" fmla="*/ 1 w 473"/>
              <a:gd name="T3" fmla="*/ 209 h 564"/>
              <a:gd name="T4" fmla="*/ 95 w 473"/>
              <a:gd name="T5" fmla="*/ 411 h 564"/>
              <a:gd name="T6" fmla="*/ 143 w 473"/>
              <a:gd name="T7" fmla="*/ 564 h 564"/>
              <a:gd name="T8" fmla="*/ 117 w 473"/>
              <a:gd name="T9" fmla="*/ 341 h 564"/>
              <a:gd name="T10" fmla="*/ 55 w 473"/>
              <a:gd name="T11" fmla="*/ 257 h 564"/>
              <a:gd name="T12" fmla="*/ 71 w 473"/>
              <a:gd name="T13" fmla="*/ 234 h 564"/>
              <a:gd name="T14" fmla="*/ 28 w 473"/>
              <a:gd name="T15" fmla="*/ 210 h 564"/>
              <a:gd name="T16" fmla="*/ 60 w 473"/>
              <a:gd name="T17" fmla="*/ 156 h 564"/>
              <a:gd name="T18" fmla="*/ 83 w 473"/>
              <a:gd name="T19" fmla="*/ 149 h 564"/>
              <a:gd name="T20" fmla="*/ 66 w 473"/>
              <a:gd name="T21" fmla="*/ 109 h 564"/>
              <a:gd name="T22" fmla="*/ 115 w 473"/>
              <a:gd name="T23" fmla="*/ 83 h 564"/>
              <a:gd name="T24" fmla="*/ 145 w 473"/>
              <a:gd name="T25" fmla="*/ 94 h 564"/>
              <a:gd name="T26" fmla="*/ 142 w 473"/>
              <a:gd name="T27" fmla="*/ 50 h 564"/>
              <a:gd name="T28" fmla="*/ 202 w 473"/>
              <a:gd name="T29" fmla="*/ 55 h 564"/>
              <a:gd name="T30" fmla="*/ 221 w 473"/>
              <a:gd name="T31" fmla="*/ 78 h 564"/>
              <a:gd name="T32" fmla="*/ 244 w 473"/>
              <a:gd name="T33" fmla="*/ 38 h 564"/>
              <a:gd name="T34" fmla="*/ 290 w 473"/>
              <a:gd name="T35" fmla="*/ 80 h 564"/>
              <a:gd name="T36" fmla="*/ 296 w 473"/>
              <a:gd name="T37" fmla="*/ 103 h 564"/>
              <a:gd name="T38" fmla="*/ 319 w 473"/>
              <a:gd name="T39" fmla="*/ 76 h 564"/>
              <a:gd name="T40" fmla="*/ 356 w 473"/>
              <a:gd name="T41" fmla="*/ 169 h 564"/>
              <a:gd name="T42" fmla="*/ 281 w 473"/>
              <a:gd name="T43" fmla="*/ 195 h 564"/>
              <a:gd name="T44" fmla="*/ 260 w 473"/>
              <a:gd name="T45" fmla="*/ 147 h 564"/>
              <a:gd name="T46" fmla="*/ 239 w 473"/>
              <a:gd name="T47" fmla="*/ 177 h 564"/>
              <a:gd name="T48" fmla="*/ 203 w 473"/>
              <a:gd name="T49" fmla="*/ 194 h 564"/>
              <a:gd name="T50" fmla="*/ 170 w 473"/>
              <a:gd name="T51" fmla="*/ 169 h 564"/>
              <a:gd name="T52" fmla="*/ 172 w 473"/>
              <a:gd name="T53" fmla="*/ 198 h 564"/>
              <a:gd name="T54" fmla="*/ 181 w 473"/>
              <a:gd name="T55" fmla="*/ 241 h 564"/>
              <a:gd name="T56" fmla="*/ 140 w 473"/>
              <a:gd name="T57" fmla="*/ 259 h 564"/>
              <a:gd name="T58" fmla="*/ 163 w 473"/>
              <a:gd name="T59" fmla="*/ 278 h 564"/>
              <a:gd name="T60" fmla="*/ 178 w 473"/>
              <a:gd name="T61" fmla="*/ 564 h 564"/>
              <a:gd name="T62" fmla="*/ 315 w 473"/>
              <a:gd name="T63" fmla="*/ 479 h 564"/>
              <a:gd name="T64" fmla="*/ 390 w 473"/>
              <a:gd name="T65" fmla="*/ 460 h 564"/>
              <a:gd name="T66" fmla="*/ 420 w 473"/>
              <a:gd name="T67" fmla="*/ 354 h 564"/>
              <a:gd name="T68" fmla="*/ 450 w 473"/>
              <a:gd name="T69" fmla="*/ 344 h 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73" h="564">
                <a:moveTo>
                  <a:pt x="467" y="319"/>
                </a:moveTo>
                <a:cubicBezTo>
                  <a:pt x="419" y="209"/>
                  <a:pt x="419" y="209"/>
                  <a:pt x="419" y="209"/>
                </a:cubicBezTo>
                <a:cubicBezTo>
                  <a:pt x="419" y="93"/>
                  <a:pt x="325" y="0"/>
                  <a:pt x="210" y="0"/>
                </a:cubicBezTo>
                <a:cubicBezTo>
                  <a:pt x="94" y="0"/>
                  <a:pt x="0" y="94"/>
                  <a:pt x="1" y="209"/>
                </a:cubicBezTo>
                <a:cubicBezTo>
                  <a:pt x="1" y="275"/>
                  <a:pt x="31" y="334"/>
                  <a:pt x="79" y="372"/>
                </a:cubicBezTo>
                <a:cubicBezTo>
                  <a:pt x="95" y="384"/>
                  <a:pt x="95" y="394"/>
                  <a:pt x="95" y="411"/>
                </a:cubicBezTo>
                <a:cubicBezTo>
                  <a:pt x="95" y="564"/>
                  <a:pt x="95" y="564"/>
                  <a:pt x="95" y="564"/>
                </a:cubicBezTo>
                <a:cubicBezTo>
                  <a:pt x="143" y="564"/>
                  <a:pt x="143" y="564"/>
                  <a:pt x="143" y="564"/>
                </a:cubicBezTo>
                <a:cubicBezTo>
                  <a:pt x="143" y="397"/>
                  <a:pt x="143" y="397"/>
                  <a:pt x="143" y="397"/>
                </a:cubicBezTo>
                <a:cubicBezTo>
                  <a:pt x="143" y="374"/>
                  <a:pt x="131" y="356"/>
                  <a:pt x="117" y="341"/>
                </a:cubicBezTo>
                <a:cubicBezTo>
                  <a:pt x="96" y="320"/>
                  <a:pt x="65" y="307"/>
                  <a:pt x="49" y="285"/>
                </a:cubicBezTo>
                <a:cubicBezTo>
                  <a:pt x="42" y="277"/>
                  <a:pt x="45" y="259"/>
                  <a:pt x="55" y="257"/>
                </a:cubicBezTo>
                <a:cubicBezTo>
                  <a:pt x="76" y="251"/>
                  <a:pt x="76" y="251"/>
                  <a:pt x="76" y="251"/>
                </a:cubicBezTo>
                <a:cubicBezTo>
                  <a:pt x="90" y="247"/>
                  <a:pt x="84" y="232"/>
                  <a:pt x="71" y="234"/>
                </a:cubicBezTo>
                <a:cubicBezTo>
                  <a:pt x="49" y="238"/>
                  <a:pt x="49" y="238"/>
                  <a:pt x="49" y="238"/>
                </a:cubicBezTo>
                <a:cubicBezTo>
                  <a:pt x="32" y="241"/>
                  <a:pt x="26" y="225"/>
                  <a:pt x="28" y="210"/>
                </a:cubicBezTo>
                <a:cubicBezTo>
                  <a:pt x="29" y="194"/>
                  <a:pt x="32" y="179"/>
                  <a:pt x="37" y="164"/>
                </a:cubicBezTo>
                <a:cubicBezTo>
                  <a:pt x="40" y="155"/>
                  <a:pt x="49" y="150"/>
                  <a:pt x="60" y="156"/>
                </a:cubicBezTo>
                <a:cubicBezTo>
                  <a:pt x="74" y="164"/>
                  <a:pt x="74" y="164"/>
                  <a:pt x="74" y="164"/>
                </a:cubicBezTo>
                <a:cubicBezTo>
                  <a:pt x="88" y="172"/>
                  <a:pt x="95" y="157"/>
                  <a:pt x="83" y="149"/>
                </a:cubicBezTo>
                <a:cubicBezTo>
                  <a:pt x="66" y="137"/>
                  <a:pt x="66" y="137"/>
                  <a:pt x="66" y="137"/>
                </a:cubicBezTo>
                <a:cubicBezTo>
                  <a:pt x="55" y="129"/>
                  <a:pt x="61" y="116"/>
                  <a:pt x="66" y="109"/>
                </a:cubicBezTo>
                <a:cubicBezTo>
                  <a:pt x="72" y="101"/>
                  <a:pt x="79" y="94"/>
                  <a:pt x="86" y="87"/>
                </a:cubicBezTo>
                <a:cubicBezTo>
                  <a:pt x="94" y="79"/>
                  <a:pt x="106" y="69"/>
                  <a:pt x="115" y="83"/>
                </a:cubicBezTo>
                <a:cubicBezTo>
                  <a:pt x="129" y="105"/>
                  <a:pt x="129" y="105"/>
                  <a:pt x="129" y="105"/>
                </a:cubicBezTo>
                <a:cubicBezTo>
                  <a:pt x="136" y="116"/>
                  <a:pt x="153" y="107"/>
                  <a:pt x="145" y="94"/>
                </a:cubicBezTo>
                <a:cubicBezTo>
                  <a:pt x="132" y="72"/>
                  <a:pt x="132" y="72"/>
                  <a:pt x="132" y="72"/>
                </a:cubicBezTo>
                <a:cubicBezTo>
                  <a:pt x="124" y="60"/>
                  <a:pt x="136" y="53"/>
                  <a:pt x="142" y="50"/>
                </a:cubicBezTo>
                <a:cubicBezTo>
                  <a:pt x="155" y="45"/>
                  <a:pt x="168" y="41"/>
                  <a:pt x="181" y="39"/>
                </a:cubicBezTo>
                <a:cubicBezTo>
                  <a:pt x="192" y="37"/>
                  <a:pt x="202" y="41"/>
                  <a:pt x="202" y="55"/>
                </a:cubicBezTo>
                <a:cubicBezTo>
                  <a:pt x="202" y="79"/>
                  <a:pt x="202" y="79"/>
                  <a:pt x="202" y="79"/>
                </a:cubicBezTo>
                <a:cubicBezTo>
                  <a:pt x="202" y="95"/>
                  <a:pt x="221" y="95"/>
                  <a:pt x="221" y="78"/>
                </a:cubicBezTo>
                <a:cubicBezTo>
                  <a:pt x="222" y="58"/>
                  <a:pt x="222" y="58"/>
                  <a:pt x="222" y="58"/>
                </a:cubicBezTo>
                <a:cubicBezTo>
                  <a:pt x="222" y="44"/>
                  <a:pt x="228" y="36"/>
                  <a:pt x="244" y="38"/>
                </a:cubicBezTo>
                <a:cubicBezTo>
                  <a:pt x="255" y="40"/>
                  <a:pt x="265" y="43"/>
                  <a:pt x="275" y="46"/>
                </a:cubicBezTo>
                <a:cubicBezTo>
                  <a:pt x="292" y="52"/>
                  <a:pt x="302" y="62"/>
                  <a:pt x="290" y="80"/>
                </a:cubicBezTo>
                <a:cubicBezTo>
                  <a:pt x="282" y="94"/>
                  <a:pt x="282" y="94"/>
                  <a:pt x="282" y="94"/>
                </a:cubicBezTo>
                <a:cubicBezTo>
                  <a:pt x="274" y="106"/>
                  <a:pt x="288" y="116"/>
                  <a:pt x="296" y="103"/>
                </a:cubicBezTo>
                <a:cubicBezTo>
                  <a:pt x="307" y="85"/>
                  <a:pt x="307" y="85"/>
                  <a:pt x="307" y="85"/>
                </a:cubicBezTo>
                <a:cubicBezTo>
                  <a:pt x="310" y="80"/>
                  <a:pt x="314" y="76"/>
                  <a:pt x="319" y="76"/>
                </a:cubicBezTo>
                <a:cubicBezTo>
                  <a:pt x="329" y="76"/>
                  <a:pt x="340" y="84"/>
                  <a:pt x="348" y="93"/>
                </a:cubicBezTo>
                <a:cubicBezTo>
                  <a:pt x="380" y="125"/>
                  <a:pt x="359" y="165"/>
                  <a:pt x="356" y="169"/>
                </a:cubicBezTo>
                <a:cubicBezTo>
                  <a:pt x="340" y="188"/>
                  <a:pt x="319" y="195"/>
                  <a:pt x="294" y="195"/>
                </a:cubicBezTo>
                <a:cubicBezTo>
                  <a:pt x="281" y="195"/>
                  <a:pt x="281" y="195"/>
                  <a:pt x="281" y="195"/>
                </a:cubicBezTo>
                <a:cubicBezTo>
                  <a:pt x="271" y="194"/>
                  <a:pt x="260" y="188"/>
                  <a:pt x="260" y="178"/>
                </a:cubicBezTo>
                <a:cubicBezTo>
                  <a:pt x="260" y="147"/>
                  <a:pt x="260" y="147"/>
                  <a:pt x="260" y="147"/>
                </a:cubicBezTo>
                <a:cubicBezTo>
                  <a:pt x="260" y="135"/>
                  <a:pt x="239" y="132"/>
                  <a:pt x="239" y="147"/>
                </a:cubicBezTo>
                <a:cubicBezTo>
                  <a:pt x="239" y="177"/>
                  <a:pt x="239" y="177"/>
                  <a:pt x="239" y="177"/>
                </a:cubicBezTo>
                <a:cubicBezTo>
                  <a:pt x="239" y="190"/>
                  <a:pt x="234" y="194"/>
                  <a:pt x="220" y="194"/>
                </a:cubicBezTo>
                <a:cubicBezTo>
                  <a:pt x="203" y="194"/>
                  <a:pt x="203" y="194"/>
                  <a:pt x="203" y="194"/>
                </a:cubicBezTo>
                <a:cubicBezTo>
                  <a:pt x="195" y="194"/>
                  <a:pt x="190" y="189"/>
                  <a:pt x="184" y="184"/>
                </a:cubicBezTo>
                <a:cubicBezTo>
                  <a:pt x="170" y="169"/>
                  <a:pt x="170" y="169"/>
                  <a:pt x="170" y="169"/>
                </a:cubicBezTo>
                <a:cubicBezTo>
                  <a:pt x="157" y="156"/>
                  <a:pt x="144" y="171"/>
                  <a:pt x="156" y="183"/>
                </a:cubicBezTo>
                <a:cubicBezTo>
                  <a:pt x="172" y="198"/>
                  <a:pt x="172" y="198"/>
                  <a:pt x="172" y="198"/>
                </a:cubicBezTo>
                <a:cubicBezTo>
                  <a:pt x="179" y="205"/>
                  <a:pt x="181" y="211"/>
                  <a:pt x="181" y="219"/>
                </a:cubicBezTo>
                <a:cubicBezTo>
                  <a:pt x="181" y="241"/>
                  <a:pt x="181" y="241"/>
                  <a:pt x="181" y="241"/>
                </a:cubicBezTo>
                <a:cubicBezTo>
                  <a:pt x="181" y="252"/>
                  <a:pt x="178" y="259"/>
                  <a:pt x="163" y="259"/>
                </a:cubicBezTo>
                <a:cubicBezTo>
                  <a:pt x="140" y="259"/>
                  <a:pt x="140" y="259"/>
                  <a:pt x="140" y="259"/>
                </a:cubicBezTo>
                <a:cubicBezTo>
                  <a:pt x="123" y="259"/>
                  <a:pt x="122" y="279"/>
                  <a:pt x="140" y="279"/>
                </a:cubicBezTo>
                <a:cubicBezTo>
                  <a:pt x="163" y="278"/>
                  <a:pt x="163" y="278"/>
                  <a:pt x="163" y="278"/>
                </a:cubicBezTo>
                <a:cubicBezTo>
                  <a:pt x="173" y="278"/>
                  <a:pt x="180" y="281"/>
                  <a:pt x="180" y="295"/>
                </a:cubicBezTo>
                <a:cubicBezTo>
                  <a:pt x="178" y="564"/>
                  <a:pt x="178" y="564"/>
                  <a:pt x="178" y="564"/>
                </a:cubicBezTo>
                <a:cubicBezTo>
                  <a:pt x="315" y="564"/>
                  <a:pt x="315" y="564"/>
                  <a:pt x="315" y="564"/>
                </a:cubicBezTo>
                <a:cubicBezTo>
                  <a:pt x="315" y="479"/>
                  <a:pt x="315" y="479"/>
                  <a:pt x="315" y="479"/>
                </a:cubicBezTo>
                <a:cubicBezTo>
                  <a:pt x="315" y="465"/>
                  <a:pt x="319" y="460"/>
                  <a:pt x="335" y="460"/>
                </a:cubicBezTo>
                <a:cubicBezTo>
                  <a:pt x="390" y="460"/>
                  <a:pt x="390" y="460"/>
                  <a:pt x="390" y="460"/>
                </a:cubicBezTo>
                <a:cubicBezTo>
                  <a:pt x="411" y="460"/>
                  <a:pt x="420" y="451"/>
                  <a:pt x="420" y="430"/>
                </a:cubicBezTo>
                <a:cubicBezTo>
                  <a:pt x="420" y="354"/>
                  <a:pt x="420" y="354"/>
                  <a:pt x="420" y="354"/>
                </a:cubicBezTo>
                <a:cubicBezTo>
                  <a:pt x="420" y="347"/>
                  <a:pt x="423" y="344"/>
                  <a:pt x="430" y="344"/>
                </a:cubicBezTo>
                <a:cubicBezTo>
                  <a:pt x="450" y="344"/>
                  <a:pt x="450" y="344"/>
                  <a:pt x="450" y="344"/>
                </a:cubicBezTo>
                <a:cubicBezTo>
                  <a:pt x="468" y="344"/>
                  <a:pt x="473" y="335"/>
                  <a:pt x="467" y="319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AU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grpSp>
        <p:nvGrpSpPr>
          <p:cNvPr id="53" name="Group 151出自【趣你的PPT】(微信:qunideppt)：最优质的PPT资源库"/>
          <p:cNvGrpSpPr/>
          <p:nvPr/>
        </p:nvGrpSpPr>
        <p:grpSpPr>
          <a:xfrm>
            <a:off x="5483925" y="3182706"/>
            <a:ext cx="294903" cy="471489"/>
            <a:chOff x="914400" y="2173288"/>
            <a:chExt cx="265113" cy="423862"/>
          </a:xfrm>
          <a:solidFill>
            <a:schemeClr val="tx1"/>
          </a:solidFill>
        </p:grpSpPr>
        <p:sp>
          <p:nvSpPr>
            <p:cNvPr id="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14400" y="2247900"/>
              <a:ext cx="265113" cy="349250"/>
            </a:xfrm>
            <a:custGeom>
              <a:avLst/>
              <a:gdLst>
                <a:gd name="T0" fmla="*/ 0 w 352"/>
                <a:gd name="T1" fmla="*/ 465 h 465"/>
                <a:gd name="T2" fmla="*/ 40 w 352"/>
                <a:gd name="T3" fmla="*/ 371 h 465"/>
                <a:gd name="T4" fmla="*/ 180 w 352"/>
                <a:gd name="T5" fmla="*/ 465 h 465"/>
                <a:gd name="T6" fmla="*/ 58 w 352"/>
                <a:gd name="T7" fmla="*/ 329 h 465"/>
                <a:gd name="T8" fmla="*/ 58 w 352"/>
                <a:gd name="T9" fmla="*/ 329 h 465"/>
                <a:gd name="T10" fmla="*/ 58 w 352"/>
                <a:gd name="T11" fmla="*/ 242 h 465"/>
                <a:gd name="T12" fmla="*/ 40 w 352"/>
                <a:gd name="T13" fmla="*/ 180 h 465"/>
                <a:gd name="T14" fmla="*/ 40 w 352"/>
                <a:gd name="T15" fmla="*/ 147 h 465"/>
                <a:gd name="T16" fmla="*/ 58 w 352"/>
                <a:gd name="T17" fmla="*/ 93 h 465"/>
                <a:gd name="T18" fmla="*/ 58 w 352"/>
                <a:gd name="T19" fmla="*/ 93 h 465"/>
                <a:gd name="T20" fmla="*/ 94 w 352"/>
                <a:gd name="T21" fmla="*/ 302 h 465"/>
                <a:gd name="T22" fmla="*/ 76 w 352"/>
                <a:gd name="T23" fmla="*/ 242 h 465"/>
                <a:gd name="T24" fmla="*/ 76 w 352"/>
                <a:gd name="T25" fmla="*/ 207 h 465"/>
                <a:gd name="T26" fmla="*/ 94 w 352"/>
                <a:gd name="T27" fmla="*/ 147 h 465"/>
                <a:gd name="T28" fmla="*/ 94 w 352"/>
                <a:gd name="T29" fmla="*/ 147 h 465"/>
                <a:gd name="T30" fmla="*/ 94 w 352"/>
                <a:gd name="T31" fmla="*/ 66 h 465"/>
                <a:gd name="T32" fmla="*/ 112 w 352"/>
                <a:gd name="T33" fmla="*/ 302 h 465"/>
                <a:gd name="T34" fmla="*/ 112 w 352"/>
                <a:gd name="T35" fmla="*/ 269 h 465"/>
                <a:gd name="T36" fmla="*/ 130 w 352"/>
                <a:gd name="T37" fmla="*/ 207 h 465"/>
                <a:gd name="T38" fmla="*/ 130 w 352"/>
                <a:gd name="T39" fmla="*/ 207 h 465"/>
                <a:gd name="T40" fmla="*/ 130 w 352"/>
                <a:gd name="T41" fmla="*/ 120 h 465"/>
                <a:gd name="T42" fmla="*/ 112 w 352"/>
                <a:gd name="T43" fmla="*/ 66 h 465"/>
                <a:gd name="T44" fmla="*/ 149 w 352"/>
                <a:gd name="T45" fmla="*/ 329 h 465"/>
                <a:gd name="T46" fmla="*/ 167 w 352"/>
                <a:gd name="T47" fmla="*/ 269 h 465"/>
                <a:gd name="T48" fmla="*/ 167 w 352"/>
                <a:gd name="T49" fmla="*/ 269 h 465"/>
                <a:gd name="T50" fmla="*/ 167 w 352"/>
                <a:gd name="T51" fmla="*/ 180 h 465"/>
                <a:gd name="T52" fmla="*/ 149 w 352"/>
                <a:gd name="T53" fmla="*/ 120 h 465"/>
                <a:gd name="T54" fmla="*/ 149 w 352"/>
                <a:gd name="T55" fmla="*/ 93 h 465"/>
                <a:gd name="T56" fmla="*/ 203 w 352"/>
                <a:gd name="T57" fmla="*/ 329 h 465"/>
                <a:gd name="T58" fmla="*/ 203 w 352"/>
                <a:gd name="T59" fmla="*/ 329 h 465"/>
                <a:gd name="T60" fmla="*/ 203 w 352"/>
                <a:gd name="T61" fmla="*/ 242 h 465"/>
                <a:gd name="T62" fmla="*/ 185 w 352"/>
                <a:gd name="T63" fmla="*/ 180 h 465"/>
                <a:gd name="T64" fmla="*/ 185 w 352"/>
                <a:gd name="T65" fmla="*/ 147 h 465"/>
                <a:gd name="T66" fmla="*/ 203 w 352"/>
                <a:gd name="T67" fmla="*/ 93 h 465"/>
                <a:gd name="T68" fmla="*/ 203 w 352"/>
                <a:gd name="T69" fmla="*/ 93 h 465"/>
                <a:gd name="T70" fmla="*/ 240 w 352"/>
                <a:gd name="T71" fmla="*/ 302 h 465"/>
                <a:gd name="T72" fmla="*/ 222 w 352"/>
                <a:gd name="T73" fmla="*/ 242 h 465"/>
                <a:gd name="T74" fmla="*/ 222 w 352"/>
                <a:gd name="T75" fmla="*/ 207 h 465"/>
                <a:gd name="T76" fmla="*/ 240 w 352"/>
                <a:gd name="T77" fmla="*/ 147 h 465"/>
                <a:gd name="T78" fmla="*/ 240 w 352"/>
                <a:gd name="T79" fmla="*/ 147 h 465"/>
                <a:gd name="T80" fmla="*/ 240 w 352"/>
                <a:gd name="T81" fmla="*/ 66 h 465"/>
                <a:gd name="T82" fmla="*/ 258 w 352"/>
                <a:gd name="T83" fmla="*/ 302 h 465"/>
                <a:gd name="T84" fmla="*/ 258 w 352"/>
                <a:gd name="T85" fmla="*/ 269 h 465"/>
                <a:gd name="T86" fmla="*/ 276 w 352"/>
                <a:gd name="T87" fmla="*/ 207 h 465"/>
                <a:gd name="T88" fmla="*/ 276 w 352"/>
                <a:gd name="T89" fmla="*/ 207 h 465"/>
                <a:gd name="T90" fmla="*/ 276 w 352"/>
                <a:gd name="T91" fmla="*/ 120 h 465"/>
                <a:gd name="T92" fmla="*/ 258 w 352"/>
                <a:gd name="T93" fmla="*/ 66 h 465"/>
                <a:gd name="T94" fmla="*/ 294 w 352"/>
                <a:gd name="T95" fmla="*/ 329 h 465"/>
                <a:gd name="T96" fmla="*/ 312 w 352"/>
                <a:gd name="T97" fmla="*/ 269 h 465"/>
                <a:gd name="T98" fmla="*/ 312 w 352"/>
                <a:gd name="T99" fmla="*/ 269 h 465"/>
                <a:gd name="T100" fmla="*/ 312 w 352"/>
                <a:gd name="T101" fmla="*/ 180 h 465"/>
                <a:gd name="T102" fmla="*/ 294 w 352"/>
                <a:gd name="T103" fmla="*/ 120 h 465"/>
                <a:gd name="T104" fmla="*/ 294 w 352"/>
                <a:gd name="T105" fmla="*/ 93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52" h="465">
                  <a:moveTo>
                    <a:pt x="308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172" y="465"/>
                    <a:pt x="172" y="465"/>
                    <a:pt x="172" y="465"/>
                  </a:cubicBezTo>
                  <a:cubicBezTo>
                    <a:pt x="172" y="426"/>
                    <a:pt x="172" y="426"/>
                    <a:pt x="172" y="426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40" y="371"/>
                    <a:pt x="40" y="371"/>
                    <a:pt x="40" y="371"/>
                  </a:cubicBezTo>
                  <a:cubicBezTo>
                    <a:pt x="312" y="371"/>
                    <a:pt x="312" y="371"/>
                    <a:pt x="312" y="371"/>
                  </a:cubicBezTo>
                  <a:cubicBezTo>
                    <a:pt x="312" y="426"/>
                    <a:pt x="312" y="426"/>
                    <a:pt x="312" y="426"/>
                  </a:cubicBezTo>
                  <a:cubicBezTo>
                    <a:pt x="180" y="426"/>
                    <a:pt x="180" y="426"/>
                    <a:pt x="180" y="426"/>
                  </a:cubicBezTo>
                  <a:cubicBezTo>
                    <a:pt x="180" y="465"/>
                    <a:pt x="180" y="465"/>
                    <a:pt x="180" y="465"/>
                  </a:cubicBezTo>
                  <a:cubicBezTo>
                    <a:pt x="352" y="465"/>
                    <a:pt x="352" y="465"/>
                    <a:pt x="352" y="465"/>
                  </a:cubicBezTo>
                  <a:cubicBezTo>
                    <a:pt x="352" y="44"/>
                    <a:pt x="352" y="44"/>
                    <a:pt x="352" y="44"/>
                  </a:cubicBezTo>
                  <a:cubicBezTo>
                    <a:pt x="352" y="20"/>
                    <a:pt x="333" y="0"/>
                    <a:pt x="308" y="0"/>
                  </a:cubicBezTo>
                  <a:close/>
                  <a:moveTo>
                    <a:pt x="58" y="329"/>
                  </a:moveTo>
                  <a:cubicBezTo>
                    <a:pt x="40" y="329"/>
                    <a:pt x="40" y="329"/>
                    <a:pt x="40" y="329"/>
                  </a:cubicBezTo>
                  <a:cubicBezTo>
                    <a:pt x="40" y="302"/>
                    <a:pt x="40" y="302"/>
                    <a:pt x="40" y="302"/>
                  </a:cubicBezTo>
                  <a:cubicBezTo>
                    <a:pt x="58" y="302"/>
                    <a:pt x="58" y="302"/>
                    <a:pt x="58" y="302"/>
                  </a:cubicBezTo>
                  <a:lnTo>
                    <a:pt x="58" y="329"/>
                  </a:lnTo>
                  <a:close/>
                  <a:moveTo>
                    <a:pt x="58" y="269"/>
                  </a:moveTo>
                  <a:cubicBezTo>
                    <a:pt x="40" y="269"/>
                    <a:pt x="40" y="269"/>
                    <a:pt x="40" y="269"/>
                  </a:cubicBezTo>
                  <a:cubicBezTo>
                    <a:pt x="40" y="242"/>
                    <a:pt x="40" y="242"/>
                    <a:pt x="40" y="242"/>
                  </a:cubicBezTo>
                  <a:cubicBezTo>
                    <a:pt x="58" y="242"/>
                    <a:pt x="58" y="242"/>
                    <a:pt x="58" y="242"/>
                  </a:cubicBezTo>
                  <a:lnTo>
                    <a:pt x="58" y="269"/>
                  </a:lnTo>
                  <a:close/>
                  <a:moveTo>
                    <a:pt x="58" y="207"/>
                  </a:moveTo>
                  <a:cubicBezTo>
                    <a:pt x="40" y="207"/>
                    <a:pt x="40" y="207"/>
                    <a:pt x="40" y="207"/>
                  </a:cubicBezTo>
                  <a:cubicBezTo>
                    <a:pt x="40" y="180"/>
                    <a:pt x="40" y="180"/>
                    <a:pt x="40" y="180"/>
                  </a:cubicBezTo>
                  <a:cubicBezTo>
                    <a:pt x="58" y="180"/>
                    <a:pt x="58" y="180"/>
                    <a:pt x="58" y="180"/>
                  </a:cubicBezTo>
                  <a:lnTo>
                    <a:pt x="58" y="207"/>
                  </a:lnTo>
                  <a:close/>
                  <a:moveTo>
                    <a:pt x="58" y="147"/>
                  </a:moveTo>
                  <a:cubicBezTo>
                    <a:pt x="40" y="147"/>
                    <a:pt x="40" y="147"/>
                    <a:pt x="40" y="147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58" y="120"/>
                    <a:pt x="58" y="120"/>
                    <a:pt x="58" y="120"/>
                  </a:cubicBezTo>
                  <a:lnTo>
                    <a:pt x="58" y="147"/>
                  </a:lnTo>
                  <a:close/>
                  <a:moveTo>
                    <a:pt x="58" y="93"/>
                  </a:moveTo>
                  <a:cubicBezTo>
                    <a:pt x="40" y="93"/>
                    <a:pt x="40" y="93"/>
                    <a:pt x="40" y="93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58" y="66"/>
                    <a:pt x="58" y="66"/>
                    <a:pt x="58" y="66"/>
                  </a:cubicBezTo>
                  <a:lnTo>
                    <a:pt x="58" y="93"/>
                  </a:lnTo>
                  <a:close/>
                  <a:moveTo>
                    <a:pt x="94" y="329"/>
                  </a:moveTo>
                  <a:cubicBezTo>
                    <a:pt x="76" y="329"/>
                    <a:pt x="76" y="329"/>
                    <a:pt x="76" y="329"/>
                  </a:cubicBezTo>
                  <a:cubicBezTo>
                    <a:pt x="76" y="302"/>
                    <a:pt x="76" y="302"/>
                    <a:pt x="76" y="302"/>
                  </a:cubicBezTo>
                  <a:cubicBezTo>
                    <a:pt x="94" y="302"/>
                    <a:pt x="94" y="302"/>
                    <a:pt x="94" y="302"/>
                  </a:cubicBezTo>
                  <a:lnTo>
                    <a:pt x="94" y="329"/>
                  </a:lnTo>
                  <a:close/>
                  <a:moveTo>
                    <a:pt x="94" y="269"/>
                  </a:moveTo>
                  <a:cubicBezTo>
                    <a:pt x="76" y="269"/>
                    <a:pt x="76" y="269"/>
                    <a:pt x="76" y="269"/>
                  </a:cubicBezTo>
                  <a:cubicBezTo>
                    <a:pt x="76" y="242"/>
                    <a:pt x="76" y="242"/>
                    <a:pt x="76" y="242"/>
                  </a:cubicBezTo>
                  <a:cubicBezTo>
                    <a:pt x="94" y="242"/>
                    <a:pt x="94" y="242"/>
                    <a:pt x="94" y="242"/>
                  </a:cubicBezTo>
                  <a:lnTo>
                    <a:pt x="94" y="269"/>
                  </a:lnTo>
                  <a:close/>
                  <a:moveTo>
                    <a:pt x="94" y="207"/>
                  </a:moveTo>
                  <a:cubicBezTo>
                    <a:pt x="76" y="207"/>
                    <a:pt x="76" y="207"/>
                    <a:pt x="76" y="207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94" y="180"/>
                    <a:pt x="94" y="180"/>
                    <a:pt x="94" y="180"/>
                  </a:cubicBezTo>
                  <a:lnTo>
                    <a:pt x="94" y="207"/>
                  </a:lnTo>
                  <a:close/>
                  <a:moveTo>
                    <a:pt x="94" y="147"/>
                  </a:moveTo>
                  <a:cubicBezTo>
                    <a:pt x="76" y="147"/>
                    <a:pt x="76" y="147"/>
                    <a:pt x="76" y="147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94" y="120"/>
                    <a:pt x="94" y="120"/>
                    <a:pt x="94" y="120"/>
                  </a:cubicBezTo>
                  <a:lnTo>
                    <a:pt x="94" y="147"/>
                  </a:lnTo>
                  <a:close/>
                  <a:moveTo>
                    <a:pt x="94" y="93"/>
                  </a:moveTo>
                  <a:cubicBezTo>
                    <a:pt x="76" y="93"/>
                    <a:pt x="76" y="93"/>
                    <a:pt x="76" y="93"/>
                  </a:cubicBezTo>
                  <a:cubicBezTo>
                    <a:pt x="76" y="66"/>
                    <a:pt x="76" y="66"/>
                    <a:pt x="76" y="66"/>
                  </a:cubicBezTo>
                  <a:cubicBezTo>
                    <a:pt x="94" y="66"/>
                    <a:pt x="94" y="66"/>
                    <a:pt x="94" y="66"/>
                  </a:cubicBezTo>
                  <a:lnTo>
                    <a:pt x="94" y="93"/>
                  </a:lnTo>
                  <a:close/>
                  <a:moveTo>
                    <a:pt x="130" y="329"/>
                  </a:moveTo>
                  <a:cubicBezTo>
                    <a:pt x="112" y="329"/>
                    <a:pt x="112" y="329"/>
                    <a:pt x="112" y="329"/>
                  </a:cubicBezTo>
                  <a:cubicBezTo>
                    <a:pt x="112" y="302"/>
                    <a:pt x="112" y="302"/>
                    <a:pt x="112" y="302"/>
                  </a:cubicBezTo>
                  <a:cubicBezTo>
                    <a:pt x="130" y="302"/>
                    <a:pt x="130" y="302"/>
                    <a:pt x="130" y="302"/>
                  </a:cubicBezTo>
                  <a:lnTo>
                    <a:pt x="130" y="329"/>
                  </a:lnTo>
                  <a:close/>
                  <a:moveTo>
                    <a:pt x="130" y="269"/>
                  </a:moveTo>
                  <a:cubicBezTo>
                    <a:pt x="112" y="269"/>
                    <a:pt x="112" y="269"/>
                    <a:pt x="112" y="269"/>
                  </a:cubicBezTo>
                  <a:cubicBezTo>
                    <a:pt x="112" y="242"/>
                    <a:pt x="112" y="242"/>
                    <a:pt x="112" y="242"/>
                  </a:cubicBezTo>
                  <a:cubicBezTo>
                    <a:pt x="130" y="242"/>
                    <a:pt x="130" y="242"/>
                    <a:pt x="130" y="242"/>
                  </a:cubicBezTo>
                  <a:lnTo>
                    <a:pt x="130" y="269"/>
                  </a:lnTo>
                  <a:close/>
                  <a:moveTo>
                    <a:pt x="130" y="207"/>
                  </a:moveTo>
                  <a:cubicBezTo>
                    <a:pt x="112" y="207"/>
                    <a:pt x="112" y="207"/>
                    <a:pt x="112" y="207"/>
                  </a:cubicBezTo>
                  <a:cubicBezTo>
                    <a:pt x="112" y="180"/>
                    <a:pt x="112" y="180"/>
                    <a:pt x="112" y="180"/>
                  </a:cubicBezTo>
                  <a:cubicBezTo>
                    <a:pt x="130" y="180"/>
                    <a:pt x="130" y="180"/>
                    <a:pt x="130" y="180"/>
                  </a:cubicBezTo>
                  <a:lnTo>
                    <a:pt x="130" y="207"/>
                  </a:lnTo>
                  <a:close/>
                  <a:moveTo>
                    <a:pt x="130" y="147"/>
                  </a:moveTo>
                  <a:cubicBezTo>
                    <a:pt x="112" y="147"/>
                    <a:pt x="112" y="147"/>
                    <a:pt x="112" y="147"/>
                  </a:cubicBezTo>
                  <a:cubicBezTo>
                    <a:pt x="112" y="120"/>
                    <a:pt x="112" y="120"/>
                    <a:pt x="112" y="120"/>
                  </a:cubicBezTo>
                  <a:cubicBezTo>
                    <a:pt x="130" y="120"/>
                    <a:pt x="130" y="120"/>
                    <a:pt x="130" y="120"/>
                  </a:cubicBezTo>
                  <a:lnTo>
                    <a:pt x="130" y="147"/>
                  </a:lnTo>
                  <a:close/>
                  <a:moveTo>
                    <a:pt x="130" y="93"/>
                  </a:moveTo>
                  <a:cubicBezTo>
                    <a:pt x="112" y="93"/>
                    <a:pt x="112" y="93"/>
                    <a:pt x="112" y="93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30" y="66"/>
                    <a:pt x="130" y="66"/>
                    <a:pt x="130" y="66"/>
                  </a:cubicBezTo>
                  <a:lnTo>
                    <a:pt x="130" y="93"/>
                  </a:lnTo>
                  <a:close/>
                  <a:moveTo>
                    <a:pt x="167" y="329"/>
                  </a:moveTo>
                  <a:cubicBezTo>
                    <a:pt x="149" y="329"/>
                    <a:pt x="149" y="329"/>
                    <a:pt x="149" y="329"/>
                  </a:cubicBezTo>
                  <a:cubicBezTo>
                    <a:pt x="149" y="302"/>
                    <a:pt x="149" y="302"/>
                    <a:pt x="149" y="302"/>
                  </a:cubicBezTo>
                  <a:cubicBezTo>
                    <a:pt x="167" y="302"/>
                    <a:pt x="167" y="302"/>
                    <a:pt x="167" y="302"/>
                  </a:cubicBezTo>
                  <a:lnTo>
                    <a:pt x="167" y="329"/>
                  </a:lnTo>
                  <a:close/>
                  <a:moveTo>
                    <a:pt x="167" y="269"/>
                  </a:moveTo>
                  <a:cubicBezTo>
                    <a:pt x="149" y="269"/>
                    <a:pt x="149" y="269"/>
                    <a:pt x="149" y="269"/>
                  </a:cubicBezTo>
                  <a:cubicBezTo>
                    <a:pt x="149" y="242"/>
                    <a:pt x="149" y="242"/>
                    <a:pt x="149" y="242"/>
                  </a:cubicBezTo>
                  <a:cubicBezTo>
                    <a:pt x="167" y="242"/>
                    <a:pt x="167" y="242"/>
                    <a:pt x="167" y="242"/>
                  </a:cubicBezTo>
                  <a:lnTo>
                    <a:pt x="167" y="269"/>
                  </a:lnTo>
                  <a:close/>
                  <a:moveTo>
                    <a:pt x="167" y="207"/>
                  </a:moveTo>
                  <a:cubicBezTo>
                    <a:pt x="149" y="207"/>
                    <a:pt x="149" y="207"/>
                    <a:pt x="149" y="207"/>
                  </a:cubicBezTo>
                  <a:cubicBezTo>
                    <a:pt x="149" y="180"/>
                    <a:pt x="149" y="180"/>
                    <a:pt x="149" y="180"/>
                  </a:cubicBezTo>
                  <a:cubicBezTo>
                    <a:pt x="167" y="180"/>
                    <a:pt x="167" y="180"/>
                    <a:pt x="167" y="180"/>
                  </a:cubicBezTo>
                  <a:lnTo>
                    <a:pt x="167" y="207"/>
                  </a:lnTo>
                  <a:close/>
                  <a:moveTo>
                    <a:pt x="167" y="147"/>
                  </a:moveTo>
                  <a:cubicBezTo>
                    <a:pt x="149" y="147"/>
                    <a:pt x="149" y="147"/>
                    <a:pt x="149" y="147"/>
                  </a:cubicBezTo>
                  <a:cubicBezTo>
                    <a:pt x="149" y="120"/>
                    <a:pt x="149" y="120"/>
                    <a:pt x="149" y="120"/>
                  </a:cubicBezTo>
                  <a:cubicBezTo>
                    <a:pt x="167" y="120"/>
                    <a:pt x="167" y="120"/>
                    <a:pt x="167" y="120"/>
                  </a:cubicBezTo>
                  <a:lnTo>
                    <a:pt x="167" y="147"/>
                  </a:lnTo>
                  <a:close/>
                  <a:moveTo>
                    <a:pt x="167" y="93"/>
                  </a:moveTo>
                  <a:cubicBezTo>
                    <a:pt x="149" y="93"/>
                    <a:pt x="149" y="93"/>
                    <a:pt x="149" y="93"/>
                  </a:cubicBezTo>
                  <a:cubicBezTo>
                    <a:pt x="149" y="66"/>
                    <a:pt x="149" y="66"/>
                    <a:pt x="149" y="66"/>
                  </a:cubicBezTo>
                  <a:cubicBezTo>
                    <a:pt x="167" y="66"/>
                    <a:pt x="167" y="66"/>
                    <a:pt x="167" y="66"/>
                  </a:cubicBezTo>
                  <a:lnTo>
                    <a:pt x="167" y="93"/>
                  </a:lnTo>
                  <a:close/>
                  <a:moveTo>
                    <a:pt x="203" y="329"/>
                  </a:moveTo>
                  <a:cubicBezTo>
                    <a:pt x="185" y="329"/>
                    <a:pt x="185" y="329"/>
                    <a:pt x="185" y="329"/>
                  </a:cubicBezTo>
                  <a:cubicBezTo>
                    <a:pt x="185" y="302"/>
                    <a:pt x="185" y="302"/>
                    <a:pt x="185" y="302"/>
                  </a:cubicBezTo>
                  <a:cubicBezTo>
                    <a:pt x="203" y="302"/>
                    <a:pt x="203" y="302"/>
                    <a:pt x="203" y="302"/>
                  </a:cubicBezTo>
                  <a:lnTo>
                    <a:pt x="203" y="329"/>
                  </a:lnTo>
                  <a:close/>
                  <a:moveTo>
                    <a:pt x="203" y="269"/>
                  </a:moveTo>
                  <a:cubicBezTo>
                    <a:pt x="185" y="269"/>
                    <a:pt x="185" y="269"/>
                    <a:pt x="185" y="269"/>
                  </a:cubicBezTo>
                  <a:cubicBezTo>
                    <a:pt x="185" y="242"/>
                    <a:pt x="185" y="242"/>
                    <a:pt x="185" y="242"/>
                  </a:cubicBezTo>
                  <a:cubicBezTo>
                    <a:pt x="203" y="242"/>
                    <a:pt x="203" y="242"/>
                    <a:pt x="203" y="242"/>
                  </a:cubicBezTo>
                  <a:lnTo>
                    <a:pt x="203" y="269"/>
                  </a:lnTo>
                  <a:close/>
                  <a:moveTo>
                    <a:pt x="203" y="207"/>
                  </a:moveTo>
                  <a:cubicBezTo>
                    <a:pt x="185" y="207"/>
                    <a:pt x="185" y="207"/>
                    <a:pt x="185" y="207"/>
                  </a:cubicBezTo>
                  <a:cubicBezTo>
                    <a:pt x="185" y="180"/>
                    <a:pt x="185" y="180"/>
                    <a:pt x="185" y="180"/>
                  </a:cubicBezTo>
                  <a:cubicBezTo>
                    <a:pt x="203" y="180"/>
                    <a:pt x="203" y="180"/>
                    <a:pt x="203" y="180"/>
                  </a:cubicBezTo>
                  <a:lnTo>
                    <a:pt x="203" y="207"/>
                  </a:lnTo>
                  <a:close/>
                  <a:moveTo>
                    <a:pt x="203" y="147"/>
                  </a:moveTo>
                  <a:cubicBezTo>
                    <a:pt x="185" y="147"/>
                    <a:pt x="185" y="147"/>
                    <a:pt x="185" y="147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203" y="120"/>
                    <a:pt x="203" y="120"/>
                    <a:pt x="203" y="120"/>
                  </a:cubicBezTo>
                  <a:lnTo>
                    <a:pt x="203" y="147"/>
                  </a:lnTo>
                  <a:close/>
                  <a:moveTo>
                    <a:pt x="203" y="93"/>
                  </a:moveTo>
                  <a:cubicBezTo>
                    <a:pt x="185" y="93"/>
                    <a:pt x="185" y="93"/>
                    <a:pt x="185" y="93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203" y="66"/>
                    <a:pt x="203" y="66"/>
                    <a:pt x="203" y="66"/>
                  </a:cubicBezTo>
                  <a:lnTo>
                    <a:pt x="203" y="93"/>
                  </a:lnTo>
                  <a:close/>
                  <a:moveTo>
                    <a:pt x="240" y="329"/>
                  </a:moveTo>
                  <a:cubicBezTo>
                    <a:pt x="222" y="329"/>
                    <a:pt x="222" y="329"/>
                    <a:pt x="222" y="329"/>
                  </a:cubicBezTo>
                  <a:cubicBezTo>
                    <a:pt x="222" y="302"/>
                    <a:pt x="222" y="302"/>
                    <a:pt x="222" y="302"/>
                  </a:cubicBezTo>
                  <a:cubicBezTo>
                    <a:pt x="240" y="302"/>
                    <a:pt x="240" y="302"/>
                    <a:pt x="240" y="302"/>
                  </a:cubicBezTo>
                  <a:lnTo>
                    <a:pt x="240" y="329"/>
                  </a:lnTo>
                  <a:close/>
                  <a:moveTo>
                    <a:pt x="240" y="269"/>
                  </a:moveTo>
                  <a:cubicBezTo>
                    <a:pt x="222" y="269"/>
                    <a:pt x="222" y="269"/>
                    <a:pt x="222" y="269"/>
                  </a:cubicBezTo>
                  <a:cubicBezTo>
                    <a:pt x="222" y="242"/>
                    <a:pt x="222" y="242"/>
                    <a:pt x="222" y="242"/>
                  </a:cubicBezTo>
                  <a:cubicBezTo>
                    <a:pt x="240" y="242"/>
                    <a:pt x="240" y="242"/>
                    <a:pt x="240" y="242"/>
                  </a:cubicBezTo>
                  <a:lnTo>
                    <a:pt x="240" y="269"/>
                  </a:lnTo>
                  <a:close/>
                  <a:moveTo>
                    <a:pt x="240" y="207"/>
                  </a:moveTo>
                  <a:cubicBezTo>
                    <a:pt x="222" y="207"/>
                    <a:pt x="222" y="207"/>
                    <a:pt x="222" y="207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40" y="180"/>
                    <a:pt x="240" y="180"/>
                    <a:pt x="240" y="180"/>
                  </a:cubicBezTo>
                  <a:lnTo>
                    <a:pt x="240" y="207"/>
                  </a:lnTo>
                  <a:close/>
                  <a:moveTo>
                    <a:pt x="240" y="147"/>
                  </a:moveTo>
                  <a:cubicBezTo>
                    <a:pt x="222" y="147"/>
                    <a:pt x="222" y="147"/>
                    <a:pt x="222" y="147"/>
                  </a:cubicBezTo>
                  <a:cubicBezTo>
                    <a:pt x="222" y="120"/>
                    <a:pt x="222" y="120"/>
                    <a:pt x="222" y="120"/>
                  </a:cubicBezTo>
                  <a:cubicBezTo>
                    <a:pt x="240" y="120"/>
                    <a:pt x="240" y="120"/>
                    <a:pt x="240" y="120"/>
                  </a:cubicBezTo>
                  <a:lnTo>
                    <a:pt x="240" y="147"/>
                  </a:lnTo>
                  <a:close/>
                  <a:moveTo>
                    <a:pt x="240" y="93"/>
                  </a:moveTo>
                  <a:cubicBezTo>
                    <a:pt x="222" y="93"/>
                    <a:pt x="222" y="93"/>
                    <a:pt x="222" y="93"/>
                  </a:cubicBezTo>
                  <a:cubicBezTo>
                    <a:pt x="222" y="66"/>
                    <a:pt x="222" y="66"/>
                    <a:pt x="222" y="66"/>
                  </a:cubicBezTo>
                  <a:cubicBezTo>
                    <a:pt x="240" y="66"/>
                    <a:pt x="240" y="66"/>
                    <a:pt x="240" y="66"/>
                  </a:cubicBezTo>
                  <a:lnTo>
                    <a:pt x="240" y="93"/>
                  </a:lnTo>
                  <a:close/>
                  <a:moveTo>
                    <a:pt x="276" y="329"/>
                  </a:moveTo>
                  <a:cubicBezTo>
                    <a:pt x="258" y="329"/>
                    <a:pt x="258" y="329"/>
                    <a:pt x="258" y="329"/>
                  </a:cubicBezTo>
                  <a:cubicBezTo>
                    <a:pt x="258" y="302"/>
                    <a:pt x="258" y="302"/>
                    <a:pt x="258" y="302"/>
                  </a:cubicBezTo>
                  <a:cubicBezTo>
                    <a:pt x="276" y="302"/>
                    <a:pt x="276" y="302"/>
                    <a:pt x="276" y="302"/>
                  </a:cubicBezTo>
                  <a:lnTo>
                    <a:pt x="276" y="329"/>
                  </a:lnTo>
                  <a:close/>
                  <a:moveTo>
                    <a:pt x="276" y="269"/>
                  </a:moveTo>
                  <a:cubicBezTo>
                    <a:pt x="258" y="269"/>
                    <a:pt x="258" y="269"/>
                    <a:pt x="258" y="269"/>
                  </a:cubicBezTo>
                  <a:cubicBezTo>
                    <a:pt x="258" y="242"/>
                    <a:pt x="258" y="242"/>
                    <a:pt x="258" y="242"/>
                  </a:cubicBezTo>
                  <a:cubicBezTo>
                    <a:pt x="276" y="242"/>
                    <a:pt x="276" y="242"/>
                    <a:pt x="276" y="242"/>
                  </a:cubicBezTo>
                  <a:lnTo>
                    <a:pt x="276" y="269"/>
                  </a:lnTo>
                  <a:close/>
                  <a:moveTo>
                    <a:pt x="276" y="207"/>
                  </a:moveTo>
                  <a:cubicBezTo>
                    <a:pt x="258" y="207"/>
                    <a:pt x="258" y="207"/>
                    <a:pt x="258" y="207"/>
                  </a:cubicBezTo>
                  <a:cubicBezTo>
                    <a:pt x="258" y="180"/>
                    <a:pt x="258" y="180"/>
                    <a:pt x="258" y="180"/>
                  </a:cubicBezTo>
                  <a:cubicBezTo>
                    <a:pt x="276" y="180"/>
                    <a:pt x="276" y="180"/>
                    <a:pt x="276" y="180"/>
                  </a:cubicBezTo>
                  <a:lnTo>
                    <a:pt x="276" y="207"/>
                  </a:lnTo>
                  <a:close/>
                  <a:moveTo>
                    <a:pt x="276" y="147"/>
                  </a:moveTo>
                  <a:cubicBezTo>
                    <a:pt x="258" y="147"/>
                    <a:pt x="258" y="147"/>
                    <a:pt x="258" y="147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76" y="120"/>
                    <a:pt x="276" y="120"/>
                    <a:pt x="276" y="120"/>
                  </a:cubicBezTo>
                  <a:lnTo>
                    <a:pt x="276" y="147"/>
                  </a:lnTo>
                  <a:close/>
                  <a:moveTo>
                    <a:pt x="276" y="93"/>
                  </a:moveTo>
                  <a:cubicBezTo>
                    <a:pt x="258" y="93"/>
                    <a:pt x="258" y="93"/>
                    <a:pt x="258" y="93"/>
                  </a:cubicBezTo>
                  <a:cubicBezTo>
                    <a:pt x="258" y="66"/>
                    <a:pt x="258" y="66"/>
                    <a:pt x="258" y="66"/>
                  </a:cubicBezTo>
                  <a:cubicBezTo>
                    <a:pt x="276" y="66"/>
                    <a:pt x="276" y="66"/>
                    <a:pt x="276" y="66"/>
                  </a:cubicBezTo>
                  <a:lnTo>
                    <a:pt x="276" y="93"/>
                  </a:lnTo>
                  <a:close/>
                  <a:moveTo>
                    <a:pt x="312" y="329"/>
                  </a:moveTo>
                  <a:cubicBezTo>
                    <a:pt x="294" y="329"/>
                    <a:pt x="294" y="329"/>
                    <a:pt x="294" y="329"/>
                  </a:cubicBezTo>
                  <a:cubicBezTo>
                    <a:pt x="294" y="302"/>
                    <a:pt x="294" y="302"/>
                    <a:pt x="294" y="302"/>
                  </a:cubicBezTo>
                  <a:cubicBezTo>
                    <a:pt x="312" y="302"/>
                    <a:pt x="312" y="302"/>
                    <a:pt x="312" y="302"/>
                  </a:cubicBezTo>
                  <a:lnTo>
                    <a:pt x="312" y="329"/>
                  </a:lnTo>
                  <a:close/>
                  <a:moveTo>
                    <a:pt x="312" y="269"/>
                  </a:moveTo>
                  <a:cubicBezTo>
                    <a:pt x="294" y="269"/>
                    <a:pt x="294" y="269"/>
                    <a:pt x="294" y="269"/>
                  </a:cubicBezTo>
                  <a:cubicBezTo>
                    <a:pt x="294" y="242"/>
                    <a:pt x="294" y="242"/>
                    <a:pt x="294" y="242"/>
                  </a:cubicBezTo>
                  <a:cubicBezTo>
                    <a:pt x="312" y="242"/>
                    <a:pt x="312" y="242"/>
                    <a:pt x="312" y="242"/>
                  </a:cubicBezTo>
                  <a:lnTo>
                    <a:pt x="312" y="269"/>
                  </a:lnTo>
                  <a:close/>
                  <a:moveTo>
                    <a:pt x="312" y="207"/>
                  </a:moveTo>
                  <a:cubicBezTo>
                    <a:pt x="294" y="207"/>
                    <a:pt x="294" y="207"/>
                    <a:pt x="294" y="207"/>
                  </a:cubicBezTo>
                  <a:cubicBezTo>
                    <a:pt x="294" y="180"/>
                    <a:pt x="294" y="180"/>
                    <a:pt x="294" y="180"/>
                  </a:cubicBezTo>
                  <a:cubicBezTo>
                    <a:pt x="312" y="180"/>
                    <a:pt x="312" y="180"/>
                    <a:pt x="312" y="180"/>
                  </a:cubicBezTo>
                  <a:lnTo>
                    <a:pt x="312" y="207"/>
                  </a:lnTo>
                  <a:close/>
                  <a:moveTo>
                    <a:pt x="312" y="147"/>
                  </a:moveTo>
                  <a:cubicBezTo>
                    <a:pt x="294" y="147"/>
                    <a:pt x="294" y="147"/>
                    <a:pt x="294" y="147"/>
                  </a:cubicBezTo>
                  <a:cubicBezTo>
                    <a:pt x="294" y="120"/>
                    <a:pt x="294" y="120"/>
                    <a:pt x="294" y="120"/>
                  </a:cubicBezTo>
                  <a:cubicBezTo>
                    <a:pt x="312" y="120"/>
                    <a:pt x="312" y="120"/>
                    <a:pt x="312" y="120"/>
                  </a:cubicBezTo>
                  <a:lnTo>
                    <a:pt x="312" y="147"/>
                  </a:lnTo>
                  <a:close/>
                  <a:moveTo>
                    <a:pt x="312" y="93"/>
                  </a:moveTo>
                  <a:cubicBezTo>
                    <a:pt x="294" y="93"/>
                    <a:pt x="294" y="93"/>
                    <a:pt x="294" y="93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312" y="66"/>
                    <a:pt x="312" y="66"/>
                    <a:pt x="312" y="66"/>
                  </a:cubicBezTo>
                  <a:lnTo>
                    <a:pt x="312" y="93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 dirty="0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0600" y="2173288"/>
              <a:ext cx="112713" cy="111125"/>
            </a:xfrm>
            <a:custGeom>
              <a:avLst/>
              <a:gdLst>
                <a:gd name="T0" fmla="*/ 148 w 148"/>
                <a:gd name="T1" fmla="*/ 117 h 148"/>
                <a:gd name="T2" fmla="*/ 117 w 148"/>
                <a:gd name="T3" fmla="*/ 148 h 148"/>
                <a:gd name="T4" fmla="*/ 31 w 148"/>
                <a:gd name="T5" fmla="*/ 148 h 148"/>
                <a:gd name="T6" fmla="*/ 0 w 148"/>
                <a:gd name="T7" fmla="*/ 117 h 148"/>
                <a:gd name="T8" fmla="*/ 0 w 148"/>
                <a:gd name="T9" fmla="*/ 31 h 148"/>
                <a:gd name="T10" fmla="*/ 31 w 148"/>
                <a:gd name="T11" fmla="*/ 0 h 148"/>
                <a:gd name="T12" fmla="*/ 117 w 148"/>
                <a:gd name="T13" fmla="*/ 0 h 148"/>
                <a:gd name="T14" fmla="*/ 148 w 148"/>
                <a:gd name="T15" fmla="*/ 31 h 148"/>
                <a:gd name="T16" fmla="*/ 148 w 148"/>
                <a:gd name="T17" fmla="*/ 11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148">
                  <a:moveTo>
                    <a:pt x="148" y="117"/>
                  </a:moveTo>
                  <a:cubicBezTo>
                    <a:pt x="148" y="134"/>
                    <a:pt x="134" y="148"/>
                    <a:pt x="117" y="148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14" y="148"/>
                    <a:pt x="0" y="134"/>
                    <a:pt x="0" y="11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34" y="0"/>
                    <a:pt x="148" y="14"/>
                    <a:pt x="148" y="31"/>
                  </a:cubicBezTo>
                  <a:lnTo>
                    <a:pt x="148" y="11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6000" y="2195513"/>
              <a:ext cx="61913" cy="66675"/>
            </a:xfrm>
            <a:custGeom>
              <a:avLst/>
              <a:gdLst>
                <a:gd name="T0" fmla="*/ 0 w 39"/>
                <a:gd name="T1" fmla="*/ 0 h 42"/>
                <a:gd name="T2" fmla="*/ 12 w 39"/>
                <a:gd name="T3" fmla="*/ 0 h 42"/>
                <a:gd name="T4" fmla="*/ 12 w 39"/>
                <a:gd name="T5" fmla="*/ 15 h 42"/>
                <a:gd name="T6" fmla="*/ 27 w 39"/>
                <a:gd name="T7" fmla="*/ 15 h 42"/>
                <a:gd name="T8" fmla="*/ 27 w 39"/>
                <a:gd name="T9" fmla="*/ 0 h 42"/>
                <a:gd name="T10" fmla="*/ 39 w 39"/>
                <a:gd name="T11" fmla="*/ 0 h 42"/>
                <a:gd name="T12" fmla="*/ 39 w 39"/>
                <a:gd name="T13" fmla="*/ 42 h 42"/>
                <a:gd name="T14" fmla="*/ 27 w 39"/>
                <a:gd name="T15" fmla="*/ 42 h 42"/>
                <a:gd name="T16" fmla="*/ 27 w 39"/>
                <a:gd name="T17" fmla="*/ 25 h 42"/>
                <a:gd name="T18" fmla="*/ 12 w 39"/>
                <a:gd name="T19" fmla="*/ 25 h 42"/>
                <a:gd name="T20" fmla="*/ 12 w 39"/>
                <a:gd name="T21" fmla="*/ 42 h 42"/>
                <a:gd name="T22" fmla="*/ 0 w 39"/>
                <a:gd name="T23" fmla="*/ 42 h 42"/>
                <a:gd name="T24" fmla="*/ 0 w 39"/>
                <a:gd name="T2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42">
                  <a:moveTo>
                    <a:pt x="0" y="0"/>
                  </a:moveTo>
                  <a:lnTo>
                    <a:pt x="12" y="0"/>
                  </a:lnTo>
                  <a:lnTo>
                    <a:pt x="12" y="15"/>
                  </a:lnTo>
                  <a:lnTo>
                    <a:pt x="27" y="15"/>
                  </a:lnTo>
                  <a:lnTo>
                    <a:pt x="27" y="0"/>
                  </a:lnTo>
                  <a:lnTo>
                    <a:pt x="39" y="0"/>
                  </a:lnTo>
                  <a:lnTo>
                    <a:pt x="39" y="42"/>
                  </a:lnTo>
                  <a:lnTo>
                    <a:pt x="27" y="42"/>
                  </a:lnTo>
                  <a:lnTo>
                    <a:pt x="27" y="25"/>
                  </a:lnTo>
                  <a:lnTo>
                    <a:pt x="12" y="25"/>
                  </a:lnTo>
                  <a:lnTo>
                    <a:pt x="12" y="42"/>
                  </a:lnTo>
                  <a:lnTo>
                    <a:pt x="0" y="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endParaRPr lang="en-AU">
                <a:solidFill>
                  <a:schemeClr val="dk1"/>
                </a:solidFill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166" name="出自【趣你的PPT】(微信:qunideppt)：最优质的PPT资源库"/>
          <p:cNvSpPr/>
          <p:nvPr/>
        </p:nvSpPr>
        <p:spPr>
          <a:xfrm>
            <a:off x="5306185" y="5763656"/>
            <a:ext cx="650382" cy="650382"/>
          </a:xfrm>
          <a:custGeom>
            <a:avLst/>
            <a:gdLst/>
            <a:ahLst/>
            <a:cxnLst/>
            <a:rect l="l" t="t" r="r" b="b"/>
            <a:pathLst>
              <a:path w="229940" h="229940">
                <a:moveTo>
                  <a:pt x="157163" y="140643"/>
                </a:moveTo>
                <a:lnTo>
                  <a:pt x="140643" y="157163"/>
                </a:lnTo>
                <a:lnTo>
                  <a:pt x="203597" y="220117"/>
                </a:lnTo>
                <a:lnTo>
                  <a:pt x="220117" y="203597"/>
                </a:lnTo>
                <a:close/>
                <a:moveTo>
                  <a:pt x="71438" y="42863"/>
                </a:moveTo>
                <a:lnTo>
                  <a:pt x="78581" y="42863"/>
                </a:lnTo>
                <a:lnTo>
                  <a:pt x="78581" y="71438"/>
                </a:lnTo>
                <a:lnTo>
                  <a:pt x="107156" y="71438"/>
                </a:lnTo>
                <a:lnTo>
                  <a:pt x="107156" y="78581"/>
                </a:lnTo>
                <a:lnTo>
                  <a:pt x="78581" y="78581"/>
                </a:lnTo>
                <a:lnTo>
                  <a:pt x="78581" y="107156"/>
                </a:lnTo>
                <a:lnTo>
                  <a:pt x="71438" y="107156"/>
                </a:lnTo>
                <a:lnTo>
                  <a:pt x="71438" y="78581"/>
                </a:lnTo>
                <a:lnTo>
                  <a:pt x="42863" y="78581"/>
                </a:lnTo>
                <a:lnTo>
                  <a:pt x="42863" y="71438"/>
                </a:lnTo>
                <a:lnTo>
                  <a:pt x="71438" y="71438"/>
                </a:lnTo>
                <a:close/>
                <a:moveTo>
                  <a:pt x="75010" y="7144"/>
                </a:moveTo>
                <a:cubicBezTo>
                  <a:pt x="56257" y="7144"/>
                  <a:pt x="40258" y="13767"/>
                  <a:pt x="27013" y="27012"/>
                </a:cubicBezTo>
                <a:cubicBezTo>
                  <a:pt x="13767" y="40258"/>
                  <a:pt x="7144" y="56257"/>
                  <a:pt x="7144" y="75010"/>
                </a:cubicBezTo>
                <a:cubicBezTo>
                  <a:pt x="7144" y="93762"/>
                  <a:pt x="13767" y="109761"/>
                  <a:pt x="27013" y="123007"/>
                </a:cubicBezTo>
                <a:cubicBezTo>
                  <a:pt x="40258" y="136252"/>
                  <a:pt x="56257" y="142875"/>
                  <a:pt x="75010" y="142875"/>
                </a:cubicBezTo>
                <a:cubicBezTo>
                  <a:pt x="93762" y="142875"/>
                  <a:pt x="109761" y="136252"/>
                  <a:pt x="123007" y="123007"/>
                </a:cubicBezTo>
                <a:cubicBezTo>
                  <a:pt x="136252" y="109761"/>
                  <a:pt x="142875" y="93762"/>
                  <a:pt x="142875" y="75010"/>
                </a:cubicBezTo>
                <a:cubicBezTo>
                  <a:pt x="142875" y="56257"/>
                  <a:pt x="136252" y="40258"/>
                  <a:pt x="123007" y="27012"/>
                </a:cubicBezTo>
                <a:cubicBezTo>
                  <a:pt x="109761" y="13767"/>
                  <a:pt x="93762" y="7144"/>
                  <a:pt x="75010" y="7144"/>
                </a:cubicBezTo>
                <a:close/>
                <a:moveTo>
                  <a:pt x="75010" y="0"/>
                </a:moveTo>
                <a:cubicBezTo>
                  <a:pt x="95846" y="0"/>
                  <a:pt x="113556" y="7293"/>
                  <a:pt x="128141" y="21878"/>
                </a:cubicBezTo>
                <a:cubicBezTo>
                  <a:pt x="142726" y="36463"/>
                  <a:pt x="150019" y="54174"/>
                  <a:pt x="150019" y="75010"/>
                </a:cubicBezTo>
                <a:cubicBezTo>
                  <a:pt x="150019" y="94060"/>
                  <a:pt x="143471" y="110877"/>
                  <a:pt x="130374" y="125462"/>
                </a:cubicBezTo>
                <a:lnTo>
                  <a:pt x="146447" y="141536"/>
                </a:lnTo>
                <a:lnTo>
                  <a:pt x="157163" y="130820"/>
                </a:lnTo>
                <a:lnTo>
                  <a:pt x="229940" y="203597"/>
                </a:lnTo>
                <a:lnTo>
                  <a:pt x="203597" y="229940"/>
                </a:lnTo>
                <a:lnTo>
                  <a:pt x="130820" y="157163"/>
                </a:lnTo>
                <a:lnTo>
                  <a:pt x="141536" y="146447"/>
                </a:lnTo>
                <a:lnTo>
                  <a:pt x="125462" y="130374"/>
                </a:lnTo>
                <a:cubicBezTo>
                  <a:pt x="110877" y="143470"/>
                  <a:pt x="94060" y="150019"/>
                  <a:pt x="75010" y="150019"/>
                </a:cubicBezTo>
                <a:cubicBezTo>
                  <a:pt x="54174" y="150019"/>
                  <a:pt x="36463" y="142726"/>
                  <a:pt x="21878" y="128141"/>
                </a:cubicBezTo>
                <a:cubicBezTo>
                  <a:pt x="7293" y="113556"/>
                  <a:pt x="0" y="95845"/>
                  <a:pt x="0" y="75010"/>
                </a:cubicBezTo>
                <a:cubicBezTo>
                  <a:pt x="0" y="54174"/>
                  <a:pt x="7293" y="36463"/>
                  <a:pt x="21878" y="21878"/>
                </a:cubicBezTo>
                <a:cubicBezTo>
                  <a:pt x="36463" y="7293"/>
                  <a:pt x="54174" y="0"/>
                  <a:pt x="75010" y="0"/>
                </a:cubicBezTo>
                <a:close/>
              </a:path>
            </a:pathLst>
          </a:custGeom>
          <a:solidFill>
            <a:srgbClr val="7F7F7F"/>
          </a:solidFill>
          <a:ln>
            <a:solidFill>
              <a:srgbClr val="7F7F7F"/>
            </a:solidFill>
          </a:ln>
        </p:spPr>
        <p:txBody>
          <a:bodyPr lIns="121900" tIns="60933" rIns="121900" bIns="60933" anchor="t" anchorCtr="0">
            <a:noAutofit/>
          </a:bodyPr>
          <a:lstStyle/>
          <a:p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61" name="出自【趣你的PPT】(微信:qunideppt)：最优质的PPT资源库"/>
          <p:cNvSpPr txBox="1"/>
          <p:nvPr/>
        </p:nvSpPr>
        <p:spPr>
          <a:xfrm>
            <a:off x="1786890" y="406569"/>
            <a:ext cx="86182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赠送可编辑学术型图标</a:t>
            </a:r>
          </a:p>
        </p:txBody>
      </p:sp>
    </p:spTree>
    <p:extLst>
      <p:ext uri="{BB962C8B-B14F-4D97-AF65-F5344CB8AC3E}">
        <p14:creationId xmlns:p14="http://schemas.microsoft.com/office/powerpoint/2010/main" val="1283897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4839" y="0"/>
            <a:ext cx="13666839" cy="860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517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998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741" y="2067638"/>
            <a:ext cx="5515491" cy="3165086"/>
          </a:xfrm>
          <a:prstGeom prst="rect">
            <a:avLst/>
          </a:prstGeom>
        </p:spPr>
      </p:pic>
      <p:grpSp>
        <p:nvGrpSpPr>
          <p:cNvPr id="2" name="Группа 1出自【趣你的PPT】(微信:qunideppt)：最优质的PPT资源库"/>
          <p:cNvGrpSpPr/>
          <p:nvPr/>
        </p:nvGrpSpPr>
        <p:grpSpPr>
          <a:xfrm>
            <a:off x="6839068" y="3824785"/>
            <a:ext cx="680463" cy="609025"/>
            <a:chOff x="6939084" y="3996241"/>
            <a:chExt cx="680463" cy="609025"/>
          </a:xfrm>
        </p:grpSpPr>
        <p:sp>
          <p:nvSpPr>
            <p:cNvPr id="10" name="出自【趣你的PPT】(微信:qunideppt)：最优质的PPT资源库"/>
            <p:cNvSpPr/>
            <p:nvPr/>
          </p:nvSpPr>
          <p:spPr>
            <a:xfrm>
              <a:off x="6939084" y="3996241"/>
              <a:ext cx="514350" cy="51435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7105197" y="4090916"/>
              <a:ext cx="514350" cy="5143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Группа 2出自【趣你的PPT】(微信:qunideppt)：最优质的PPT资源库"/>
          <p:cNvGrpSpPr/>
          <p:nvPr/>
        </p:nvGrpSpPr>
        <p:grpSpPr>
          <a:xfrm>
            <a:off x="6839068" y="4905234"/>
            <a:ext cx="680463" cy="609025"/>
            <a:chOff x="6939084" y="5076690"/>
            <a:chExt cx="680463" cy="609025"/>
          </a:xfrm>
        </p:grpSpPr>
        <p:sp>
          <p:nvSpPr>
            <p:cNvPr id="14" name="出自【趣你的PPT】(微信:qunideppt)：最优质的PPT资源库"/>
            <p:cNvSpPr/>
            <p:nvPr/>
          </p:nvSpPr>
          <p:spPr>
            <a:xfrm>
              <a:off x="6939084" y="5076690"/>
              <a:ext cx="514350" cy="51435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>
              <a:off x="7105197" y="5171365"/>
              <a:ext cx="514350" cy="5143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658" y="2269284"/>
            <a:ext cx="4133826" cy="2616321"/>
          </a:xfrm>
          <a:prstGeom prst="rect">
            <a:avLst/>
          </a:prstGeom>
        </p:spPr>
      </p:pic>
      <p:sp>
        <p:nvSpPr>
          <p:cNvPr id="19" name="出自【趣你的PPT】(微信:qunideppt)：最优质的PPT资源库"/>
          <p:cNvSpPr/>
          <p:nvPr/>
        </p:nvSpPr>
        <p:spPr>
          <a:xfrm>
            <a:off x="6894007" y="2253745"/>
            <a:ext cx="4421690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。我们制作的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教程视频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，播放量已超过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500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万次。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894007" y="1849085"/>
            <a:ext cx="1586433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选题背景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21" name="Shape 256出自【趣你的PPT】(微信:qunideppt)：最优质的PPT资源库"/>
          <p:cNvGrpSpPr/>
          <p:nvPr/>
        </p:nvGrpSpPr>
        <p:grpSpPr>
          <a:xfrm>
            <a:off x="7097734" y="5095511"/>
            <a:ext cx="357936" cy="323146"/>
            <a:chOff x="677862" y="3717925"/>
            <a:chExt cx="500063" cy="42386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2" name="出自【趣你的PPT】(微信:qunideppt)：最优质的PPT资源库"/>
            <p:cNvSpPr/>
            <p:nvPr/>
          </p:nvSpPr>
          <p:spPr>
            <a:xfrm>
              <a:off x="677862" y="3717925"/>
              <a:ext cx="500063" cy="42386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8807" y="41223"/>
                  </a:moveTo>
                  <a:cubicBezTo>
                    <a:pt x="63697" y="1694"/>
                    <a:pt x="63697" y="1694"/>
                    <a:pt x="63697" y="1694"/>
                  </a:cubicBezTo>
                  <a:cubicBezTo>
                    <a:pt x="62743" y="564"/>
                    <a:pt x="61312" y="0"/>
                    <a:pt x="59880" y="0"/>
                  </a:cubicBezTo>
                  <a:cubicBezTo>
                    <a:pt x="58687" y="0"/>
                    <a:pt x="57256" y="564"/>
                    <a:pt x="56302" y="1694"/>
                  </a:cubicBezTo>
                  <a:cubicBezTo>
                    <a:pt x="954" y="41223"/>
                    <a:pt x="954" y="41223"/>
                    <a:pt x="954" y="41223"/>
                  </a:cubicBezTo>
                  <a:cubicBezTo>
                    <a:pt x="238" y="41505"/>
                    <a:pt x="0" y="42352"/>
                    <a:pt x="0" y="43482"/>
                  </a:cubicBezTo>
                  <a:cubicBezTo>
                    <a:pt x="0" y="113223"/>
                    <a:pt x="0" y="113223"/>
                    <a:pt x="0" y="113223"/>
                  </a:cubicBezTo>
                  <a:cubicBezTo>
                    <a:pt x="0" y="116894"/>
                    <a:pt x="2385" y="120000"/>
                    <a:pt x="5487" y="120000"/>
                  </a:cubicBezTo>
                  <a:cubicBezTo>
                    <a:pt x="114274" y="120000"/>
                    <a:pt x="114274" y="120000"/>
                    <a:pt x="114274" y="120000"/>
                  </a:cubicBezTo>
                  <a:cubicBezTo>
                    <a:pt x="117375" y="120000"/>
                    <a:pt x="120000" y="116894"/>
                    <a:pt x="120000" y="113223"/>
                  </a:cubicBezTo>
                  <a:cubicBezTo>
                    <a:pt x="120000" y="43482"/>
                    <a:pt x="120000" y="43482"/>
                    <a:pt x="120000" y="43482"/>
                  </a:cubicBezTo>
                  <a:cubicBezTo>
                    <a:pt x="120000" y="42352"/>
                    <a:pt x="119522" y="41505"/>
                    <a:pt x="118807" y="41223"/>
                  </a:cubicBezTo>
                  <a:close/>
                  <a:moveTo>
                    <a:pt x="58687" y="5929"/>
                  </a:moveTo>
                  <a:cubicBezTo>
                    <a:pt x="58926" y="5929"/>
                    <a:pt x="59165" y="5929"/>
                    <a:pt x="59165" y="5647"/>
                  </a:cubicBezTo>
                  <a:cubicBezTo>
                    <a:pt x="59403" y="5364"/>
                    <a:pt x="59880" y="5364"/>
                    <a:pt x="59880" y="5364"/>
                  </a:cubicBezTo>
                  <a:cubicBezTo>
                    <a:pt x="60119" y="5364"/>
                    <a:pt x="60357" y="5364"/>
                    <a:pt x="60834" y="5647"/>
                  </a:cubicBezTo>
                  <a:cubicBezTo>
                    <a:pt x="60834" y="5929"/>
                    <a:pt x="61073" y="5929"/>
                    <a:pt x="61073" y="5929"/>
                  </a:cubicBezTo>
                  <a:cubicBezTo>
                    <a:pt x="114035" y="43764"/>
                    <a:pt x="114035" y="43764"/>
                    <a:pt x="114035" y="43764"/>
                  </a:cubicBezTo>
                  <a:cubicBezTo>
                    <a:pt x="76103" y="70588"/>
                    <a:pt x="76103" y="70588"/>
                    <a:pt x="76103" y="70588"/>
                  </a:cubicBezTo>
                  <a:cubicBezTo>
                    <a:pt x="74910" y="71435"/>
                    <a:pt x="74671" y="73129"/>
                    <a:pt x="75149" y="74258"/>
                  </a:cubicBezTo>
                  <a:cubicBezTo>
                    <a:pt x="75626" y="75105"/>
                    <a:pt x="76341" y="75670"/>
                    <a:pt x="77057" y="75670"/>
                  </a:cubicBezTo>
                  <a:cubicBezTo>
                    <a:pt x="77534" y="75670"/>
                    <a:pt x="78011" y="75388"/>
                    <a:pt x="78250" y="75105"/>
                  </a:cubicBezTo>
                  <a:cubicBezTo>
                    <a:pt x="115467" y="48847"/>
                    <a:pt x="115467" y="48847"/>
                    <a:pt x="115467" y="48847"/>
                  </a:cubicBezTo>
                  <a:cubicBezTo>
                    <a:pt x="115467" y="111811"/>
                    <a:pt x="115467" y="111811"/>
                    <a:pt x="115467" y="111811"/>
                  </a:cubicBezTo>
                  <a:cubicBezTo>
                    <a:pt x="63697" y="70870"/>
                    <a:pt x="63697" y="70870"/>
                    <a:pt x="63697" y="70870"/>
                  </a:cubicBezTo>
                  <a:cubicBezTo>
                    <a:pt x="61789" y="69176"/>
                    <a:pt x="58210" y="69176"/>
                    <a:pt x="56302" y="70870"/>
                  </a:cubicBezTo>
                  <a:cubicBezTo>
                    <a:pt x="4294" y="111811"/>
                    <a:pt x="4294" y="111811"/>
                    <a:pt x="4294" y="111811"/>
                  </a:cubicBezTo>
                  <a:cubicBezTo>
                    <a:pt x="4294" y="48847"/>
                    <a:pt x="4294" y="48847"/>
                    <a:pt x="4294" y="48847"/>
                  </a:cubicBezTo>
                  <a:cubicBezTo>
                    <a:pt x="41510" y="75105"/>
                    <a:pt x="41510" y="75105"/>
                    <a:pt x="41510" y="75105"/>
                  </a:cubicBezTo>
                  <a:cubicBezTo>
                    <a:pt x="41988" y="75388"/>
                    <a:pt x="42465" y="75670"/>
                    <a:pt x="42703" y="75670"/>
                  </a:cubicBezTo>
                  <a:cubicBezTo>
                    <a:pt x="43419" y="75670"/>
                    <a:pt x="44373" y="75105"/>
                    <a:pt x="44612" y="74258"/>
                  </a:cubicBezTo>
                  <a:cubicBezTo>
                    <a:pt x="45328" y="73129"/>
                    <a:pt x="44850" y="71435"/>
                    <a:pt x="43896" y="70588"/>
                  </a:cubicBezTo>
                  <a:cubicBezTo>
                    <a:pt x="5964" y="43764"/>
                    <a:pt x="5964" y="43764"/>
                    <a:pt x="5964" y="43764"/>
                  </a:cubicBezTo>
                  <a:lnTo>
                    <a:pt x="58687" y="5929"/>
                  </a:lnTo>
                  <a:close/>
                  <a:moveTo>
                    <a:pt x="111172" y="114635"/>
                  </a:moveTo>
                  <a:cubicBezTo>
                    <a:pt x="8827" y="114635"/>
                    <a:pt x="8827" y="114635"/>
                    <a:pt x="8827" y="114635"/>
                  </a:cubicBezTo>
                  <a:cubicBezTo>
                    <a:pt x="58926" y="75105"/>
                    <a:pt x="58926" y="75105"/>
                    <a:pt x="58926" y="75105"/>
                  </a:cubicBezTo>
                  <a:cubicBezTo>
                    <a:pt x="58926" y="75105"/>
                    <a:pt x="58926" y="75105"/>
                    <a:pt x="58926" y="75105"/>
                  </a:cubicBezTo>
                  <a:cubicBezTo>
                    <a:pt x="59403" y="74823"/>
                    <a:pt x="60596" y="74823"/>
                    <a:pt x="60834" y="75105"/>
                  </a:cubicBezTo>
                  <a:cubicBezTo>
                    <a:pt x="61073" y="75105"/>
                    <a:pt x="61073" y="75105"/>
                    <a:pt x="61073" y="75105"/>
                  </a:cubicBezTo>
                  <a:lnTo>
                    <a:pt x="111172" y="1146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755650" y="3875087"/>
              <a:ext cx="344487" cy="1746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468" y="120000"/>
                  </a:moveTo>
                  <a:cubicBezTo>
                    <a:pt x="116878" y="120000"/>
                    <a:pt x="116878" y="120000"/>
                    <a:pt x="116878" y="120000"/>
                  </a:cubicBezTo>
                  <a:cubicBezTo>
                    <a:pt x="118612" y="120000"/>
                    <a:pt x="120000" y="94736"/>
                    <a:pt x="120000" y="56842"/>
                  </a:cubicBezTo>
                  <a:cubicBezTo>
                    <a:pt x="120000" y="25263"/>
                    <a:pt x="118612" y="0"/>
                    <a:pt x="116878" y="0"/>
                  </a:cubicBezTo>
                  <a:cubicBezTo>
                    <a:pt x="3468" y="0"/>
                    <a:pt x="3468" y="0"/>
                    <a:pt x="3468" y="0"/>
                  </a:cubicBezTo>
                  <a:cubicBezTo>
                    <a:pt x="1387" y="0"/>
                    <a:pt x="0" y="25263"/>
                    <a:pt x="0" y="56842"/>
                  </a:cubicBezTo>
                  <a:cubicBezTo>
                    <a:pt x="0" y="94736"/>
                    <a:pt x="1387" y="120000"/>
                    <a:pt x="3468" y="1200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" name="Shape 15出自【趣你的PPT】(微信:qunideppt)：最优质的PPT资源库"/>
          <p:cNvGrpSpPr/>
          <p:nvPr/>
        </p:nvGrpSpPr>
        <p:grpSpPr>
          <a:xfrm>
            <a:off x="7069042" y="4029068"/>
            <a:ext cx="386628" cy="317416"/>
            <a:chOff x="2268539" y="1004887"/>
            <a:chExt cx="514350" cy="422275"/>
          </a:xfrm>
          <a:solidFill>
            <a:schemeClr val="bg1"/>
          </a:solidFill>
        </p:grpSpPr>
        <p:sp>
          <p:nvSpPr>
            <p:cNvPr id="25" name="出自【趣你的PPT】(微信:qunideppt)：最优质的PPT资源库"/>
            <p:cNvSpPr/>
            <p:nvPr/>
          </p:nvSpPr>
          <p:spPr>
            <a:xfrm>
              <a:off x="2268539" y="1004887"/>
              <a:ext cx="514350" cy="3571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4661" y="0"/>
                  </a:moveTo>
                  <a:cubicBezTo>
                    <a:pt x="5106" y="0"/>
                    <a:pt x="5106" y="0"/>
                    <a:pt x="5106" y="0"/>
                  </a:cubicBezTo>
                  <a:cubicBezTo>
                    <a:pt x="2321" y="0"/>
                    <a:pt x="0" y="3342"/>
                    <a:pt x="0" y="7353"/>
                  </a:cubicBezTo>
                  <a:cubicBezTo>
                    <a:pt x="0" y="103621"/>
                    <a:pt x="0" y="103621"/>
                    <a:pt x="0" y="103621"/>
                  </a:cubicBezTo>
                  <a:cubicBezTo>
                    <a:pt x="0" y="107966"/>
                    <a:pt x="2321" y="111309"/>
                    <a:pt x="5106" y="111309"/>
                  </a:cubicBezTo>
                  <a:cubicBezTo>
                    <a:pt x="57794" y="111309"/>
                    <a:pt x="57794" y="111309"/>
                    <a:pt x="57794" y="111309"/>
                  </a:cubicBezTo>
                  <a:cubicBezTo>
                    <a:pt x="57794" y="116991"/>
                    <a:pt x="57794" y="116991"/>
                    <a:pt x="57794" y="116991"/>
                  </a:cubicBezTo>
                  <a:cubicBezTo>
                    <a:pt x="57794" y="118662"/>
                    <a:pt x="58723" y="120000"/>
                    <a:pt x="59883" y="120000"/>
                  </a:cubicBezTo>
                  <a:cubicBezTo>
                    <a:pt x="61276" y="120000"/>
                    <a:pt x="62205" y="118662"/>
                    <a:pt x="62205" y="116991"/>
                  </a:cubicBezTo>
                  <a:cubicBezTo>
                    <a:pt x="62205" y="111309"/>
                    <a:pt x="62205" y="111309"/>
                    <a:pt x="62205" y="111309"/>
                  </a:cubicBezTo>
                  <a:cubicBezTo>
                    <a:pt x="114661" y="111309"/>
                    <a:pt x="114661" y="111309"/>
                    <a:pt x="114661" y="111309"/>
                  </a:cubicBezTo>
                  <a:cubicBezTo>
                    <a:pt x="117678" y="111309"/>
                    <a:pt x="120000" y="107966"/>
                    <a:pt x="120000" y="103621"/>
                  </a:cubicBezTo>
                  <a:cubicBezTo>
                    <a:pt x="120000" y="7353"/>
                    <a:pt x="120000" y="7353"/>
                    <a:pt x="120000" y="7353"/>
                  </a:cubicBezTo>
                  <a:cubicBezTo>
                    <a:pt x="120000" y="3342"/>
                    <a:pt x="117678" y="0"/>
                    <a:pt x="114661" y="0"/>
                  </a:cubicBezTo>
                  <a:close/>
                  <a:moveTo>
                    <a:pt x="115589" y="103621"/>
                  </a:moveTo>
                  <a:cubicBezTo>
                    <a:pt x="115589" y="104289"/>
                    <a:pt x="115125" y="104958"/>
                    <a:pt x="114661" y="104958"/>
                  </a:cubicBezTo>
                  <a:cubicBezTo>
                    <a:pt x="5106" y="104958"/>
                    <a:pt x="5106" y="104958"/>
                    <a:pt x="5106" y="104958"/>
                  </a:cubicBezTo>
                  <a:cubicBezTo>
                    <a:pt x="4642" y="104958"/>
                    <a:pt x="4410" y="104289"/>
                    <a:pt x="4410" y="103621"/>
                  </a:cubicBezTo>
                  <a:cubicBezTo>
                    <a:pt x="4410" y="7353"/>
                    <a:pt x="4410" y="7353"/>
                    <a:pt x="4410" y="7353"/>
                  </a:cubicBezTo>
                  <a:cubicBezTo>
                    <a:pt x="4410" y="6685"/>
                    <a:pt x="4642" y="6016"/>
                    <a:pt x="5106" y="6016"/>
                  </a:cubicBezTo>
                  <a:cubicBezTo>
                    <a:pt x="114661" y="6016"/>
                    <a:pt x="114661" y="6016"/>
                    <a:pt x="114661" y="6016"/>
                  </a:cubicBezTo>
                  <a:cubicBezTo>
                    <a:pt x="115125" y="6016"/>
                    <a:pt x="115589" y="6685"/>
                    <a:pt x="115589" y="7353"/>
                  </a:cubicBezTo>
                  <a:lnTo>
                    <a:pt x="115589" y="10362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2306639" y="1042987"/>
              <a:ext cx="436563" cy="254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7534" y="0"/>
                  </a:moveTo>
                  <a:cubicBezTo>
                    <a:pt x="2739" y="0"/>
                    <a:pt x="2739" y="0"/>
                    <a:pt x="2739" y="0"/>
                  </a:cubicBezTo>
                  <a:cubicBezTo>
                    <a:pt x="1369" y="0"/>
                    <a:pt x="0" y="1882"/>
                    <a:pt x="0" y="4235"/>
                  </a:cubicBezTo>
                  <a:cubicBezTo>
                    <a:pt x="0" y="115294"/>
                    <a:pt x="0" y="115294"/>
                    <a:pt x="0" y="115294"/>
                  </a:cubicBezTo>
                  <a:cubicBezTo>
                    <a:pt x="0" y="117647"/>
                    <a:pt x="1369" y="120000"/>
                    <a:pt x="2739" y="120000"/>
                  </a:cubicBezTo>
                  <a:cubicBezTo>
                    <a:pt x="117534" y="120000"/>
                    <a:pt x="117534" y="120000"/>
                    <a:pt x="117534" y="120000"/>
                  </a:cubicBezTo>
                  <a:cubicBezTo>
                    <a:pt x="118904" y="120000"/>
                    <a:pt x="120000" y="117647"/>
                    <a:pt x="120000" y="115294"/>
                  </a:cubicBezTo>
                  <a:cubicBezTo>
                    <a:pt x="120000" y="4235"/>
                    <a:pt x="120000" y="4235"/>
                    <a:pt x="120000" y="4235"/>
                  </a:cubicBezTo>
                  <a:cubicBezTo>
                    <a:pt x="120000" y="1882"/>
                    <a:pt x="118904" y="0"/>
                    <a:pt x="117534" y="0"/>
                  </a:cubicBezTo>
                  <a:close/>
                  <a:moveTo>
                    <a:pt x="115068" y="111058"/>
                  </a:moveTo>
                  <a:cubicBezTo>
                    <a:pt x="5205" y="111058"/>
                    <a:pt x="5205" y="111058"/>
                    <a:pt x="5205" y="111058"/>
                  </a:cubicBezTo>
                  <a:cubicBezTo>
                    <a:pt x="5205" y="8941"/>
                    <a:pt x="5205" y="8941"/>
                    <a:pt x="5205" y="8941"/>
                  </a:cubicBezTo>
                  <a:cubicBezTo>
                    <a:pt x="115068" y="8941"/>
                    <a:pt x="115068" y="8941"/>
                    <a:pt x="115068" y="8941"/>
                  </a:cubicBezTo>
                  <a:lnTo>
                    <a:pt x="115068" y="11105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2424114" y="1368425"/>
              <a:ext cx="201613" cy="5873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2772" y="0"/>
                  </a:moveTo>
                  <a:cubicBezTo>
                    <a:pt x="17227" y="0"/>
                    <a:pt x="17227" y="0"/>
                    <a:pt x="17227" y="0"/>
                  </a:cubicBezTo>
                  <a:cubicBezTo>
                    <a:pt x="7722" y="0"/>
                    <a:pt x="0" y="26440"/>
                    <a:pt x="0" y="61016"/>
                  </a:cubicBezTo>
                  <a:cubicBezTo>
                    <a:pt x="0" y="99661"/>
                    <a:pt x="0" y="99661"/>
                    <a:pt x="0" y="99661"/>
                  </a:cubicBezTo>
                  <a:cubicBezTo>
                    <a:pt x="0" y="109830"/>
                    <a:pt x="2376" y="120000"/>
                    <a:pt x="5940" y="120000"/>
                  </a:cubicBezTo>
                  <a:cubicBezTo>
                    <a:pt x="114653" y="120000"/>
                    <a:pt x="114653" y="120000"/>
                    <a:pt x="114653" y="120000"/>
                  </a:cubicBezTo>
                  <a:cubicBezTo>
                    <a:pt x="117623" y="120000"/>
                    <a:pt x="120000" y="109830"/>
                    <a:pt x="120000" y="99661"/>
                  </a:cubicBezTo>
                  <a:cubicBezTo>
                    <a:pt x="120000" y="63050"/>
                    <a:pt x="120000" y="63050"/>
                    <a:pt x="120000" y="63050"/>
                  </a:cubicBezTo>
                  <a:cubicBezTo>
                    <a:pt x="120000" y="28474"/>
                    <a:pt x="112871" y="0"/>
                    <a:pt x="102772" y="0"/>
                  </a:cubicBezTo>
                  <a:close/>
                  <a:moveTo>
                    <a:pt x="109306" y="81355"/>
                  </a:moveTo>
                  <a:cubicBezTo>
                    <a:pt x="11287" y="81355"/>
                    <a:pt x="11287" y="81355"/>
                    <a:pt x="11287" y="81355"/>
                  </a:cubicBezTo>
                  <a:cubicBezTo>
                    <a:pt x="11287" y="61016"/>
                    <a:pt x="11287" y="61016"/>
                    <a:pt x="11287" y="61016"/>
                  </a:cubicBezTo>
                  <a:cubicBezTo>
                    <a:pt x="11287" y="46779"/>
                    <a:pt x="13663" y="38644"/>
                    <a:pt x="17227" y="38644"/>
                  </a:cubicBezTo>
                  <a:cubicBezTo>
                    <a:pt x="102772" y="38644"/>
                    <a:pt x="102772" y="38644"/>
                    <a:pt x="102772" y="38644"/>
                  </a:cubicBezTo>
                  <a:cubicBezTo>
                    <a:pt x="106336" y="38644"/>
                    <a:pt x="109306" y="48813"/>
                    <a:pt x="109306" y="63050"/>
                  </a:cubicBezTo>
                  <a:lnTo>
                    <a:pt x="109306" y="813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出自【趣你的PPT】(微信:qunideppt)：最优质的PPT资源库"/>
          <p:cNvSpPr txBox="1"/>
          <p:nvPr/>
        </p:nvSpPr>
        <p:spPr>
          <a:xfrm>
            <a:off x="7710040" y="4176635"/>
            <a:ext cx="3605657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7710040" y="3851812"/>
            <a:ext cx="15698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单击编辑标题</a:t>
            </a: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7710040" y="5249597"/>
            <a:ext cx="3605657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710040" y="4924774"/>
            <a:ext cx="15698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单击编辑标题</a:t>
            </a: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755202" y="302192"/>
            <a:ext cx="1548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选题背景</a:t>
            </a: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7258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出自【趣你的PPT】(微信:qunideppt)：最优质的PPT资源库"/>
          <p:cNvSpPr/>
          <p:nvPr/>
        </p:nvSpPr>
        <p:spPr>
          <a:xfrm>
            <a:off x="1268710" y="2168205"/>
            <a:ext cx="1612996" cy="1612996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ontAwesome" pitchFamily="2" charset="0"/>
              <a:ea typeface="+mn-ea"/>
              <a:cs typeface="+mn-cs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 rot="5400000">
            <a:off x="2026237" y="1980680"/>
            <a:ext cx="1086201" cy="1086201"/>
          </a:xfrm>
          <a:prstGeom prst="halfFrame">
            <a:avLst>
              <a:gd name="adj1" fmla="val 4570"/>
              <a:gd name="adj2" fmla="val 394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734287" y="2697160"/>
            <a:ext cx="672960" cy="579257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1573405" y="3968726"/>
            <a:ext cx="984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意义一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838358" y="4373451"/>
            <a:ext cx="237575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4938274" y="2168205"/>
            <a:ext cx="1612996" cy="1612996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ontAwesome" pitchFamily="2" charset="0"/>
              <a:ea typeface="+mn-ea"/>
              <a:cs typeface="+mn-cs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5400000">
            <a:off x="5695801" y="1980680"/>
            <a:ext cx="1086201" cy="1086201"/>
          </a:xfrm>
          <a:prstGeom prst="halfFrame">
            <a:avLst>
              <a:gd name="adj1" fmla="val 4570"/>
              <a:gd name="adj2" fmla="val 39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26451" y="2599087"/>
            <a:ext cx="460856" cy="775404"/>
          </a:xfrm>
          <a:custGeom>
            <a:avLst/>
            <a:gd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5285554" y="3968726"/>
            <a:ext cx="942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意义二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4538505" y="4373451"/>
            <a:ext cx="237575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8607837" y="2168205"/>
            <a:ext cx="1612996" cy="1612996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ontAwesome" pitchFamily="2" charset="0"/>
              <a:ea typeface="+mn-ea"/>
              <a:cs typeface="+mn-cs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 rot="5400000">
            <a:off x="9365364" y="1980680"/>
            <a:ext cx="1086201" cy="1086201"/>
          </a:xfrm>
          <a:prstGeom prst="halfFrame">
            <a:avLst>
              <a:gd name="adj1" fmla="val 4570"/>
              <a:gd name="adj2" fmla="val 394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22978" y="2733362"/>
            <a:ext cx="672960" cy="506851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9016564" y="3968726"/>
            <a:ext cx="872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意义三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238651" y="4373451"/>
            <a:ext cx="237575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55202" y="302192"/>
            <a:ext cx="1548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5914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出自【趣你的PPT】(微信:qunideppt)：最优质的PPT资源库"/>
          <p:cNvSpPr/>
          <p:nvPr/>
        </p:nvSpPr>
        <p:spPr>
          <a:xfrm>
            <a:off x="1073368" y="2032393"/>
            <a:ext cx="3192651" cy="319265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400"/>
          </a:p>
        </p:txBody>
      </p:sp>
      <p:sp>
        <p:nvSpPr>
          <p:cNvPr id="54" name="出自【趣你的PPT】(微信:qunideppt)：最优质的PPT资源库"/>
          <p:cNvSpPr/>
          <p:nvPr/>
        </p:nvSpPr>
        <p:spPr>
          <a:xfrm>
            <a:off x="3752157" y="4110958"/>
            <a:ext cx="1248139" cy="1248139"/>
          </a:xfrm>
          <a:prstGeom prst="ellipse">
            <a:avLst/>
          </a:prstGeom>
          <a:solidFill>
            <a:schemeClr val="accent2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400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499675" y="2032393"/>
            <a:ext cx="3192651" cy="3192650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400"/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7173229" y="1890799"/>
            <a:ext cx="1248139" cy="1248139"/>
          </a:xfrm>
          <a:prstGeom prst="ellipse">
            <a:avLst/>
          </a:prstGeom>
          <a:solidFill>
            <a:schemeClr val="accent2">
              <a:lumMod val="60000"/>
              <a:lumOff val="4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400"/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7173230" y="1890799"/>
            <a:ext cx="556563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400" dirty="0">
                <a:solidFill>
                  <a:srgbClr val="3D3743"/>
                </a:solidFill>
                <a:latin typeface="FontAwesome" pitchFamily="2" charset="0"/>
              </a:rPr>
              <a:t>  </a:t>
            </a:r>
            <a:endParaRPr lang="bg-BG" sz="6400" dirty="0">
              <a:solidFill>
                <a:srgbClr val="F2F2F2"/>
              </a:solidFill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7925981" y="2032393"/>
            <a:ext cx="3192651" cy="319265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400"/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532936" y="3120887"/>
            <a:ext cx="2273514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1884782" y="2751555"/>
            <a:ext cx="156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4959243" y="3120887"/>
            <a:ext cx="2273514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311089" y="2751555"/>
            <a:ext cx="156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385549" y="3120887"/>
            <a:ext cx="2273514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737395" y="2751555"/>
            <a:ext cx="156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755201" y="302192"/>
            <a:ext cx="2687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国内相关研究综述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6206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出自【趣你的PPT】(微信:qunideppt)：最优质的PPT资源库"/>
          <p:cNvGrpSpPr/>
          <p:nvPr/>
        </p:nvGrpSpPr>
        <p:grpSpPr>
          <a:xfrm>
            <a:off x="2692368" y="1802245"/>
            <a:ext cx="6673718" cy="3568510"/>
            <a:chOff x="4783663" y="1350852"/>
            <a:chExt cx="6673718" cy="3568510"/>
          </a:xfrm>
          <a:solidFill>
            <a:schemeClr val="bg1">
              <a:lumMod val="65000"/>
            </a:schemeClr>
          </a:solidFill>
        </p:grpSpPr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 rot="730076">
              <a:off x="7836856" y="2748015"/>
              <a:ext cx="274593" cy="215320"/>
            </a:xfrm>
            <a:custGeom>
              <a:avLst/>
              <a:gdLst>
                <a:gd name="T0" fmla="*/ 2147483646 w 10000"/>
                <a:gd name="T1" fmla="*/ 2147483646 h 10009"/>
                <a:gd name="T2" fmla="*/ 2147483646 w 10000"/>
                <a:gd name="T3" fmla="*/ 2147483646 h 10009"/>
                <a:gd name="T4" fmla="*/ 2147483646 w 10000"/>
                <a:gd name="T5" fmla="*/ 2147483646 h 10009"/>
                <a:gd name="T6" fmla="*/ 2147483646 w 10000"/>
                <a:gd name="T7" fmla="*/ 2147483646 h 10009"/>
                <a:gd name="T8" fmla="*/ 2147483646 w 10000"/>
                <a:gd name="T9" fmla="*/ 2147483646 h 10009"/>
                <a:gd name="T10" fmla="*/ 2147483646 w 10000"/>
                <a:gd name="T11" fmla="*/ 2147483646 h 10009"/>
                <a:gd name="T12" fmla="*/ 2147483646 w 10000"/>
                <a:gd name="T13" fmla="*/ 2147483646 h 10009"/>
                <a:gd name="T14" fmla="*/ 2147483646 w 10000"/>
                <a:gd name="T15" fmla="*/ 2147483646 h 10009"/>
                <a:gd name="T16" fmla="*/ 2147483646 w 10000"/>
                <a:gd name="T17" fmla="*/ 2147483646 h 10009"/>
                <a:gd name="T18" fmla="*/ 2147483646 w 10000"/>
                <a:gd name="T19" fmla="*/ 2147483646 h 10009"/>
                <a:gd name="T20" fmla="*/ 0 w 10000"/>
                <a:gd name="T21" fmla="*/ 2147483646 h 10009"/>
                <a:gd name="T22" fmla="*/ 2147483646 w 10000"/>
                <a:gd name="T23" fmla="*/ 2147483646 h 10009"/>
                <a:gd name="T24" fmla="*/ 2147483646 w 10000"/>
                <a:gd name="T25" fmla="*/ 2147483646 h 10009"/>
                <a:gd name="T26" fmla="*/ 2147483646 w 10000"/>
                <a:gd name="T27" fmla="*/ 2147483646 h 10009"/>
                <a:gd name="T28" fmla="*/ 2147483646 w 10000"/>
                <a:gd name="T29" fmla="*/ 2147483646 h 10009"/>
                <a:gd name="T30" fmla="*/ 2147483646 w 10000"/>
                <a:gd name="T31" fmla="*/ 2147483646 h 10009"/>
                <a:gd name="T32" fmla="*/ 2147483646 w 10000"/>
                <a:gd name="T33" fmla="*/ 2147483646 h 10009"/>
                <a:gd name="T34" fmla="*/ 2147483646 w 10000"/>
                <a:gd name="T35" fmla="*/ 2147483646 h 10009"/>
                <a:gd name="T36" fmla="*/ 2147483646 w 10000"/>
                <a:gd name="T37" fmla="*/ 2147483646 h 10009"/>
                <a:gd name="T38" fmla="*/ 2147483646 w 10000"/>
                <a:gd name="T39" fmla="*/ 2147483646 h 10009"/>
                <a:gd name="T40" fmla="*/ 2147483646 w 10000"/>
                <a:gd name="T41" fmla="*/ 2147483646 h 10009"/>
                <a:gd name="T42" fmla="*/ 2147483646 w 10000"/>
                <a:gd name="T43" fmla="*/ 2147483646 h 10009"/>
                <a:gd name="T44" fmla="*/ 2147483646 w 10000"/>
                <a:gd name="T45" fmla="*/ 2147483646 h 10009"/>
                <a:gd name="T46" fmla="*/ 2147483646 w 10000"/>
                <a:gd name="T47" fmla="*/ 2147483646 h 10009"/>
                <a:gd name="T48" fmla="*/ 2147483646 w 10000"/>
                <a:gd name="T49" fmla="*/ 2147483646 h 10009"/>
                <a:gd name="T50" fmla="*/ 2147483646 w 10000"/>
                <a:gd name="T51" fmla="*/ 2147483646 h 10009"/>
                <a:gd name="T52" fmla="*/ 2147483646 w 10000"/>
                <a:gd name="T53" fmla="*/ 2147483646 h 10009"/>
                <a:gd name="T54" fmla="*/ 2147483646 w 10000"/>
                <a:gd name="T55" fmla="*/ 2147483646 h 10009"/>
                <a:gd name="T56" fmla="*/ 2147483646 w 10000"/>
                <a:gd name="T57" fmla="*/ 2147483646 h 10009"/>
                <a:gd name="T58" fmla="*/ 2147483646 w 10000"/>
                <a:gd name="T59" fmla="*/ 2147483646 h 10009"/>
                <a:gd name="T60" fmla="*/ 2147483646 w 10000"/>
                <a:gd name="T61" fmla="*/ 2147483646 h 10009"/>
                <a:gd name="T62" fmla="*/ 2147483646 w 10000"/>
                <a:gd name="T63" fmla="*/ 2147483646 h 10009"/>
                <a:gd name="T64" fmla="*/ 2147483646 w 10000"/>
                <a:gd name="T65" fmla="*/ 2147483646 h 10009"/>
                <a:gd name="T66" fmla="*/ 2147483646 w 10000"/>
                <a:gd name="T67" fmla="*/ 2147483646 h 10009"/>
                <a:gd name="T68" fmla="*/ 2147483646 w 10000"/>
                <a:gd name="T69" fmla="*/ 2147483646 h 10009"/>
                <a:gd name="T70" fmla="*/ 2147483646 w 10000"/>
                <a:gd name="T71" fmla="*/ 2147483646 h 10009"/>
                <a:gd name="T72" fmla="*/ 2147483646 w 10000"/>
                <a:gd name="T73" fmla="*/ 2147483646 h 10009"/>
                <a:gd name="T74" fmla="*/ 2147483646 w 10000"/>
                <a:gd name="T75" fmla="*/ 2147483646 h 10009"/>
                <a:gd name="T76" fmla="*/ 2147483646 w 10000"/>
                <a:gd name="T77" fmla="*/ 2147483646 h 10009"/>
                <a:gd name="T78" fmla="*/ 2147483646 w 10000"/>
                <a:gd name="T79" fmla="*/ 2147483646 h 10009"/>
                <a:gd name="T80" fmla="*/ 2147483646 w 10000"/>
                <a:gd name="T81" fmla="*/ 2147483646 h 10009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0000" h="10009">
                  <a:moveTo>
                    <a:pt x="9121" y="1479"/>
                  </a:moveTo>
                  <a:cubicBezTo>
                    <a:pt x="8949" y="1545"/>
                    <a:pt x="8960" y="1470"/>
                    <a:pt x="8734" y="1437"/>
                  </a:cubicBezTo>
                  <a:cubicBezTo>
                    <a:pt x="8508" y="1404"/>
                    <a:pt x="8010" y="1295"/>
                    <a:pt x="7765" y="1279"/>
                  </a:cubicBezTo>
                  <a:cubicBezTo>
                    <a:pt x="7520" y="1263"/>
                    <a:pt x="7390" y="1332"/>
                    <a:pt x="7261" y="1342"/>
                  </a:cubicBezTo>
                  <a:cubicBezTo>
                    <a:pt x="7132" y="1353"/>
                    <a:pt x="7098" y="1443"/>
                    <a:pt x="6991" y="1342"/>
                  </a:cubicBezTo>
                  <a:cubicBezTo>
                    <a:pt x="6884" y="1241"/>
                    <a:pt x="6742" y="937"/>
                    <a:pt x="6618" y="734"/>
                  </a:cubicBezTo>
                  <a:cubicBezTo>
                    <a:pt x="5577" y="492"/>
                    <a:pt x="4284" y="74"/>
                    <a:pt x="3495" y="9"/>
                  </a:cubicBezTo>
                  <a:cubicBezTo>
                    <a:pt x="2706" y="-56"/>
                    <a:pt x="2420" y="231"/>
                    <a:pt x="1882" y="342"/>
                  </a:cubicBezTo>
                  <a:lnTo>
                    <a:pt x="1345" y="9"/>
                  </a:lnTo>
                  <a:lnTo>
                    <a:pt x="806" y="342"/>
                  </a:lnTo>
                  <a:cubicBezTo>
                    <a:pt x="806" y="342"/>
                    <a:pt x="268" y="1009"/>
                    <a:pt x="0" y="1009"/>
                  </a:cubicBezTo>
                  <a:lnTo>
                    <a:pt x="538" y="2676"/>
                  </a:lnTo>
                  <a:lnTo>
                    <a:pt x="1076" y="2009"/>
                  </a:lnTo>
                  <a:lnTo>
                    <a:pt x="2151" y="2342"/>
                  </a:lnTo>
                  <a:lnTo>
                    <a:pt x="2421" y="2676"/>
                  </a:lnTo>
                  <a:lnTo>
                    <a:pt x="2688" y="3009"/>
                  </a:lnTo>
                  <a:cubicBezTo>
                    <a:pt x="2600" y="3342"/>
                    <a:pt x="2510" y="3676"/>
                    <a:pt x="2421" y="4009"/>
                  </a:cubicBezTo>
                  <a:cubicBezTo>
                    <a:pt x="2330" y="4565"/>
                    <a:pt x="2241" y="5120"/>
                    <a:pt x="2151" y="5676"/>
                  </a:cubicBezTo>
                  <a:cubicBezTo>
                    <a:pt x="2062" y="6009"/>
                    <a:pt x="1971" y="6343"/>
                    <a:pt x="1882" y="6676"/>
                  </a:cubicBezTo>
                  <a:lnTo>
                    <a:pt x="1882" y="7342"/>
                  </a:lnTo>
                  <a:cubicBezTo>
                    <a:pt x="1882" y="7482"/>
                    <a:pt x="1889" y="7241"/>
                    <a:pt x="1884" y="7517"/>
                  </a:cubicBezTo>
                  <a:cubicBezTo>
                    <a:pt x="1879" y="7793"/>
                    <a:pt x="1882" y="7594"/>
                    <a:pt x="1882" y="7676"/>
                  </a:cubicBezTo>
                  <a:lnTo>
                    <a:pt x="1882" y="8009"/>
                  </a:lnTo>
                  <a:cubicBezTo>
                    <a:pt x="1792" y="8342"/>
                    <a:pt x="1703" y="8676"/>
                    <a:pt x="1613" y="9009"/>
                  </a:cubicBezTo>
                  <a:lnTo>
                    <a:pt x="2151" y="9009"/>
                  </a:lnTo>
                  <a:lnTo>
                    <a:pt x="3227" y="10009"/>
                  </a:lnTo>
                  <a:lnTo>
                    <a:pt x="4840" y="9342"/>
                  </a:lnTo>
                  <a:lnTo>
                    <a:pt x="6453" y="9009"/>
                  </a:lnTo>
                  <a:lnTo>
                    <a:pt x="7261" y="7676"/>
                  </a:lnTo>
                  <a:lnTo>
                    <a:pt x="8067" y="6342"/>
                  </a:lnTo>
                  <a:cubicBezTo>
                    <a:pt x="8067" y="6120"/>
                    <a:pt x="7941" y="6082"/>
                    <a:pt x="8067" y="5676"/>
                  </a:cubicBezTo>
                  <a:cubicBezTo>
                    <a:pt x="8193" y="5270"/>
                    <a:pt x="8503" y="4112"/>
                    <a:pt x="8822" y="3908"/>
                  </a:cubicBezTo>
                  <a:cubicBezTo>
                    <a:pt x="9185" y="3676"/>
                    <a:pt x="9126" y="3756"/>
                    <a:pt x="9189" y="3701"/>
                  </a:cubicBezTo>
                  <a:cubicBezTo>
                    <a:pt x="9252" y="3646"/>
                    <a:pt x="9284" y="3569"/>
                    <a:pt x="9318" y="3593"/>
                  </a:cubicBezTo>
                  <a:cubicBezTo>
                    <a:pt x="9388" y="3534"/>
                    <a:pt x="9296" y="3577"/>
                    <a:pt x="9415" y="3493"/>
                  </a:cubicBezTo>
                  <a:cubicBezTo>
                    <a:pt x="9534" y="3409"/>
                    <a:pt x="9908" y="3137"/>
                    <a:pt x="9969" y="2847"/>
                  </a:cubicBezTo>
                  <a:cubicBezTo>
                    <a:pt x="10030" y="2557"/>
                    <a:pt x="10018" y="1949"/>
                    <a:pt x="9783" y="1752"/>
                  </a:cubicBezTo>
                  <a:cubicBezTo>
                    <a:pt x="9774" y="1701"/>
                    <a:pt x="9763" y="1649"/>
                    <a:pt x="9754" y="1598"/>
                  </a:cubicBezTo>
                  <a:cubicBezTo>
                    <a:pt x="9738" y="1593"/>
                    <a:pt x="9576" y="1599"/>
                    <a:pt x="9561" y="1594"/>
                  </a:cubicBezTo>
                  <a:lnTo>
                    <a:pt x="9121" y="147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 rot="926903">
              <a:off x="7844114" y="2762531"/>
              <a:ext cx="68950" cy="151208"/>
            </a:xfrm>
            <a:custGeom>
              <a:avLst/>
              <a:gdLst>
                <a:gd name="T0" fmla="*/ 2147483646 w 10000"/>
                <a:gd name="T1" fmla="*/ 2147483646 h 10437"/>
                <a:gd name="T2" fmla="*/ 2147483646 w 10000"/>
                <a:gd name="T3" fmla="*/ 2147483646 h 10437"/>
                <a:gd name="T4" fmla="*/ 2147483646 w 10000"/>
                <a:gd name="T5" fmla="*/ 2147483646 h 10437"/>
                <a:gd name="T6" fmla="*/ 2147483646 w 10000"/>
                <a:gd name="T7" fmla="*/ 2147483646 h 10437"/>
                <a:gd name="T8" fmla="*/ 2147483646 w 10000"/>
                <a:gd name="T9" fmla="*/ 2147483646 h 10437"/>
                <a:gd name="T10" fmla="*/ 2147483646 w 10000"/>
                <a:gd name="T11" fmla="*/ 2147483646 h 10437"/>
                <a:gd name="T12" fmla="*/ 2147483646 w 10000"/>
                <a:gd name="T13" fmla="*/ 2147483646 h 10437"/>
                <a:gd name="T14" fmla="*/ 2147483646 w 10000"/>
                <a:gd name="T15" fmla="*/ 2147483646 h 10437"/>
                <a:gd name="T16" fmla="*/ 2147483646 w 10000"/>
                <a:gd name="T17" fmla="*/ 2147483646 h 10437"/>
                <a:gd name="T18" fmla="*/ 2147483646 w 10000"/>
                <a:gd name="T19" fmla="*/ 2147483646 h 10437"/>
                <a:gd name="T20" fmla="*/ 2147483646 w 10000"/>
                <a:gd name="T21" fmla="*/ 2147483646 h 10437"/>
                <a:gd name="T22" fmla="*/ 2147483646 w 10000"/>
                <a:gd name="T23" fmla="*/ 0 h 10437"/>
                <a:gd name="T24" fmla="*/ 1652181647 w 10000"/>
                <a:gd name="T25" fmla="*/ 2147483646 h 10437"/>
                <a:gd name="T26" fmla="*/ 1101414143 w 10000"/>
                <a:gd name="T27" fmla="*/ 2147483646 h 10437"/>
                <a:gd name="T28" fmla="*/ 680164610 w 10000"/>
                <a:gd name="T29" fmla="*/ 2147483646 h 10437"/>
                <a:gd name="T30" fmla="*/ 1101414143 w 10000"/>
                <a:gd name="T31" fmla="*/ 2147483646 h 10437"/>
                <a:gd name="T32" fmla="*/ 1101414143 w 10000"/>
                <a:gd name="T33" fmla="*/ 2147483646 h 10437"/>
                <a:gd name="T34" fmla="*/ 126118672 w 10000"/>
                <a:gd name="T35" fmla="*/ 2147483646 h 10437"/>
                <a:gd name="T36" fmla="*/ 0 w 10000"/>
                <a:gd name="T37" fmla="*/ 2147483646 h 10437"/>
                <a:gd name="T38" fmla="*/ 357975358 w 10000"/>
                <a:gd name="T39" fmla="*/ 2147483646 h 10437"/>
                <a:gd name="T40" fmla="*/ 1101414143 w 10000"/>
                <a:gd name="T41" fmla="*/ 2147483646 h 10437"/>
                <a:gd name="T42" fmla="*/ 623990471 w 10000"/>
                <a:gd name="T43" fmla="*/ 2147483646 h 10437"/>
                <a:gd name="T44" fmla="*/ 2147483646 w 10000"/>
                <a:gd name="T45" fmla="*/ 2147483646 h 10437"/>
                <a:gd name="T46" fmla="*/ 2147483646 w 10000"/>
                <a:gd name="T47" fmla="*/ 2147483646 h 10437"/>
                <a:gd name="T48" fmla="*/ 2147483646 w 10000"/>
                <a:gd name="T49" fmla="*/ 2147483646 h 10437"/>
                <a:gd name="T50" fmla="*/ 2147483646 w 10000"/>
                <a:gd name="T51" fmla="*/ 2147483646 h 1043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10000" h="10437">
                  <a:moveTo>
                    <a:pt x="7000" y="8110"/>
                  </a:moveTo>
                  <a:lnTo>
                    <a:pt x="7000" y="7638"/>
                  </a:lnTo>
                  <a:cubicBezTo>
                    <a:pt x="7083" y="7334"/>
                    <a:pt x="7165" y="7030"/>
                    <a:pt x="7248" y="6726"/>
                  </a:cubicBezTo>
                  <a:lnTo>
                    <a:pt x="8000" y="5748"/>
                  </a:lnTo>
                  <a:lnTo>
                    <a:pt x="8000" y="5276"/>
                  </a:lnTo>
                  <a:cubicBezTo>
                    <a:pt x="8101" y="4899"/>
                    <a:pt x="8203" y="4522"/>
                    <a:pt x="8304" y="4145"/>
                  </a:cubicBezTo>
                  <a:lnTo>
                    <a:pt x="9000" y="3386"/>
                  </a:lnTo>
                  <a:cubicBezTo>
                    <a:pt x="9050" y="3079"/>
                    <a:pt x="9101" y="2772"/>
                    <a:pt x="9151" y="2465"/>
                  </a:cubicBezTo>
                  <a:lnTo>
                    <a:pt x="10000" y="1496"/>
                  </a:lnTo>
                  <a:lnTo>
                    <a:pt x="9000" y="1024"/>
                  </a:lnTo>
                  <a:lnTo>
                    <a:pt x="8000" y="472"/>
                  </a:lnTo>
                  <a:lnTo>
                    <a:pt x="5000" y="0"/>
                  </a:lnTo>
                  <a:lnTo>
                    <a:pt x="3000" y="472"/>
                  </a:lnTo>
                  <a:lnTo>
                    <a:pt x="2000" y="1024"/>
                  </a:lnTo>
                  <a:lnTo>
                    <a:pt x="1235" y="1429"/>
                  </a:lnTo>
                  <a:lnTo>
                    <a:pt x="2000" y="2913"/>
                  </a:lnTo>
                  <a:lnTo>
                    <a:pt x="2000" y="4803"/>
                  </a:lnTo>
                  <a:lnTo>
                    <a:pt x="229" y="6206"/>
                  </a:lnTo>
                  <a:cubicBezTo>
                    <a:pt x="153" y="6526"/>
                    <a:pt x="76" y="6845"/>
                    <a:pt x="0" y="7165"/>
                  </a:cubicBezTo>
                  <a:lnTo>
                    <a:pt x="650" y="7719"/>
                  </a:lnTo>
                  <a:lnTo>
                    <a:pt x="2000" y="7638"/>
                  </a:lnTo>
                  <a:lnTo>
                    <a:pt x="1133" y="10397"/>
                  </a:lnTo>
                  <a:lnTo>
                    <a:pt x="6483" y="10437"/>
                  </a:lnTo>
                  <a:cubicBezTo>
                    <a:pt x="6656" y="10000"/>
                    <a:pt x="7005" y="9867"/>
                    <a:pt x="7178" y="9430"/>
                  </a:cubicBezTo>
                  <a:cubicBezTo>
                    <a:pt x="7119" y="9305"/>
                    <a:pt x="7059" y="9180"/>
                    <a:pt x="7000" y="9055"/>
                  </a:cubicBezTo>
                  <a:lnTo>
                    <a:pt x="7000" y="811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48142" y="2666967"/>
              <a:ext cx="145160" cy="64113"/>
            </a:xfrm>
            <a:custGeom>
              <a:avLst/>
              <a:gdLst>
                <a:gd name="T0" fmla="*/ 2147483646 w 10000"/>
                <a:gd name="T1" fmla="*/ 1938151997 h 10000"/>
                <a:gd name="T2" fmla="*/ 2147483646 w 10000"/>
                <a:gd name="T3" fmla="*/ 1291877393 h 10000"/>
                <a:gd name="T4" fmla="*/ 2147483646 w 10000"/>
                <a:gd name="T5" fmla="*/ 1291877393 h 10000"/>
                <a:gd name="T6" fmla="*/ 2147483646 w 10000"/>
                <a:gd name="T7" fmla="*/ 645938692 h 10000"/>
                <a:gd name="T8" fmla="*/ 2147483646 w 10000"/>
                <a:gd name="T9" fmla="*/ 322947012 h 10000"/>
                <a:gd name="T10" fmla="*/ 2147483646 w 10000"/>
                <a:gd name="T11" fmla="*/ 322947012 h 10000"/>
                <a:gd name="T12" fmla="*/ 2147483646 w 10000"/>
                <a:gd name="T13" fmla="*/ 0 h 10000"/>
                <a:gd name="T14" fmla="*/ 2147483646 w 10000"/>
                <a:gd name="T15" fmla="*/ 322947012 h 10000"/>
                <a:gd name="T16" fmla="*/ 2147483646 w 10000"/>
                <a:gd name="T17" fmla="*/ 322947012 h 10000"/>
                <a:gd name="T18" fmla="*/ 2147483646 w 10000"/>
                <a:gd name="T19" fmla="*/ 645938692 h 10000"/>
                <a:gd name="T20" fmla="*/ 2147483646 w 10000"/>
                <a:gd name="T21" fmla="*/ 968885712 h 10000"/>
                <a:gd name="T22" fmla="*/ 2147483646 w 10000"/>
                <a:gd name="T23" fmla="*/ 1614824337 h 10000"/>
                <a:gd name="T24" fmla="*/ 2147483646 w 10000"/>
                <a:gd name="T25" fmla="*/ 1938151997 h 10000"/>
                <a:gd name="T26" fmla="*/ 2147483646 w 10000"/>
                <a:gd name="T27" fmla="*/ 1938151997 h 10000"/>
                <a:gd name="T28" fmla="*/ 2147483646 w 10000"/>
                <a:gd name="T29" fmla="*/ 2147483646 h 10000"/>
                <a:gd name="T30" fmla="*/ 2147483646 w 10000"/>
                <a:gd name="T31" fmla="*/ 2147483646 h 10000"/>
                <a:gd name="T32" fmla="*/ 2147483646 w 10000"/>
                <a:gd name="T33" fmla="*/ 2147483646 h 10000"/>
                <a:gd name="T34" fmla="*/ 0 w 10000"/>
                <a:gd name="T35" fmla="*/ 2147483646 h 10000"/>
                <a:gd name="T36" fmla="*/ 2147483646 w 10000"/>
                <a:gd name="T37" fmla="*/ 2147483646 h 10000"/>
                <a:gd name="T38" fmla="*/ 2147483646 w 10000"/>
                <a:gd name="T39" fmla="*/ 2147483646 h 10000"/>
                <a:gd name="T40" fmla="*/ 2147483646 w 10000"/>
                <a:gd name="T41" fmla="*/ 2147483646 h 10000"/>
                <a:gd name="T42" fmla="*/ 2147483646 w 10000"/>
                <a:gd name="T43" fmla="*/ 2147483646 h 10000"/>
                <a:gd name="T44" fmla="*/ 2147483646 w 10000"/>
                <a:gd name="T45" fmla="*/ 2147483646 h 10000"/>
                <a:gd name="T46" fmla="*/ 2147483646 w 10000"/>
                <a:gd name="T47" fmla="*/ 2147483646 h 10000"/>
                <a:gd name="T48" fmla="*/ 2147483646 w 10000"/>
                <a:gd name="T49" fmla="*/ 2147483646 h 10000"/>
                <a:gd name="T50" fmla="*/ 2147483646 w 10000"/>
                <a:gd name="T51" fmla="*/ 2147483646 h 10000"/>
                <a:gd name="T52" fmla="*/ 2147483646 w 10000"/>
                <a:gd name="T53" fmla="*/ 2147483646 h 10000"/>
                <a:gd name="T54" fmla="*/ 2147483646 w 10000"/>
                <a:gd name="T55" fmla="*/ 2147483646 h 10000"/>
                <a:gd name="T56" fmla="*/ 2147483646 w 10000"/>
                <a:gd name="T57" fmla="*/ 1938151997 h 100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0000" h="10000">
                  <a:moveTo>
                    <a:pt x="9583" y="5455"/>
                  </a:moveTo>
                  <a:lnTo>
                    <a:pt x="10000" y="3636"/>
                  </a:lnTo>
                  <a:lnTo>
                    <a:pt x="9583" y="1818"/>
                  </a:lnTo>
                  <a:lnTo>
                    <a:pt x="9583" y="909"/>
                  </a:lnTo>
                  <a:lnTo>
                    <a:pt x="9167" y="909"/>
                  </a:lnTo>
                  <a:lnTo>
                    <a:pt x="7500" y="0"/>
                  </a:lnTo>
                  <a:lnTo>
                    <a:pt x="7083" y="909"/>
                  </a:lnTo>
                  <a:lnTo>
                    <a:pt x="5833" y="909"/>
                  </a:lnTo>
                  <a:lnTo>
                    <a:pt x="5417" y="1818"/>
                  </a:lnTo>
                  <a:lnTo>
                    <a:pt x="4583" y="2727"/>
                  </a:lnTo>
                  <a:lnTo>
                    <a:pt x="5000" y="4545"/>
                  </a:lnTo>
                  <a:cubicBezTo>
                    <a:pt x="5000" y="4545"/>
                    <a:pt x="5000" y="5455"/>
                    <a:pt x="4583" y="5455"/>
                  </a:cubicBezTo>
                  <a:lnTo>
                    <a:pt x="4167" y="5455"/>
                  </a:lnTo>
                  <a:lnTo>
                    <a:pt x="2500" y="6364"/>
                  </a:lnTo>
                  <a:lnTo>
                    <a:pt x="1667" y="6364"/>
                  </a:lnTo>
                  <a:lnTo>
                    <a:pt x="417" y="6364"/>
                  </a:lnTo>
                  <a:lnTo>
                    <a:pt x="0" y="6364"/>
                  </a:lnTo>
                  <a:lnTo>
                    <a:pt x="417" y="7273"/>
                  </a:lnTo>
                  <a:lnTo>
                    <a:pt x="1250" y="9091"/>
                  </a:lnTo>
                  <a:lnTo>
                    <a:pt x="1667" y="10000"/>
                  </a:lnTo>
                  <a:lnTo>
                    <a:pt x="2083" y="9091"/>
                  </a:lnTo>
                  <a:lnTo>
                    <a:pt x="3750" y="9091"/>
                  </a:lnTo>
                  <a:lnTo>
                    <a:pt x="5417" y="10000"/>
                  </a:lnTo>
                  <a:lnTo>
                    <a:pt x="5833" y="10000"/>
                  </a:lnTo>
                  <a:lnTo>
                    <a:pt x="7500" y="10000"/>
                  </a:lnTo>
                  <a:lnTo>
                    <a:pt x="8750" y="8182"/>
                  </a:lnTo>
                  <a:lnTo>
                    <a:pt x="9167" y="8182"/>
                  </a:lnTo>
                  <a:cubicBezTo>
                    <a:pt x="9306" y="7273"/>
                    <a:pt x="9444" y="6364"/>
                    <a:pt x="9583" y="5455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 rot="471028">
              <a:off x="7998951" y="2587129"/>
              <a:ext cx="232256" cy="223788"/>
            </a:xfrm>
            <a:custGeom>
              <a:avLst/>
              <a:gdLst>
                <a:gd name="T0" fmla="*/ 2147483646 w 10043"/>
                <a:gd name="T1" fmla="*/ 2147483646 h 10000"/>
                <a:gd name="T2" fmla="*/ 2147483646 w 10043"/>
                <a:gd name="T3" fmla="*/ 2147483646 h 10000"/>
                <a:gd name="T4" fmla="*/ 2147483646 w 10043"/>
                <a:gd name="T5" fmla="*/ 2147483646 h 10000"/>
                <a:gd name="T6" fmla="*/ 2147483646 w 10043"/>
                <a:gd name="T7" fmla="*/ 2147483646 h 10000"/>
                <a:gd name="T8" fmla="*/ 2147483646 w 10043"/>
                <a:gd name="T9" fmla="*/ 2147483646 h 10000"/>
                <a:gd name="T10" fmla="*/ 2147483646 w 10043"/>
                <a:gd name="T11" fmla="*/ 2147483646 h 10000"/>
                <a:gd name="T12" fmla="*/ 2147483646 w 10043"/>
                <a:gd name="T13" fmla="*/ 2147483646 h 10000"/>
                <a:gd name="T14" fmla="*/ 2147483646 w 10043"/>
                <a:gd name="T15" fmla="*/ 2147483646 h 10000"/>
                <a:gd name="T16" fmla="*/ 2147483646 w 10043"/>
                <a:gd name="T17" fmla="*/ 2147483646 h 10000"/>
                <a:gd name="T18" fmla="*/ 2147483646 w 10043"/>
                <a:gd name="T19" fmla="*/ 2147483646 h 10000"/>
                <a:gd name="T20" fmla="*/ 2147483646 w 10043"/>
                <a:gd name="T21" fmla="*/ 2147483646 h 10000"/>
                <a:gd name="T22" fmla="*/ 2147483646 w 10043"/>
                <a:gd name="T23" fmla="*/ 2147483646 h 10000"/>
                <a:gd name="T24" fmla="*/ 2147483646 w 10043"/>
                <a:gd name="T25" fmla="*/ 2147483646 h 10000"/>
                <a:gd name="T26" fmla="*/ 2147483646 w 10043"/>
                <a:gd name="T27" fmla="*/ 2147483646 h 10000"/>
                <a:gd name="T28" fmla="*/ 2147483646 w 10043"/>
                <a:gd name="T29" fmla="*/ 2147483646 h 10000"/>
                <a:gd name="T30" fmla="*/ 2147483646 w 10043"/>
                <a:gd name="T31" fmla="*/ 2147483646 h 10000"/>
                <a:gd name="T32" fmla="*/ 2147483646 w 10043"/>
                <a:gd name="T33" fmla="*/ 2147483646 h 10000"/>
                <a:gd name="T34" fmla="*/ 2147483646 w 10043"/>
                <a:gd name="T35" fmla="*/ 2147483646 h 10000"/>
                <a:gd name="T36" fmla="*/ 2147483646 w 10043"/>
                <a:gd name="T37" fmla="*/ 2147483646 h 10000"/>
                <a:gd name="T38" fmla="*/ 2147483646 w 10043"/>
                <a:gd name="T39" fmla="*/ 2147483646 h 10000"/>
                <a:gd name="T40" fmla="*/ 2147483646 w 10043"/>
                <a:gd name="T41" fmla="*/ 0 h 10000"/>
                <a:gd name="T42" fmla="*/ 2147483646 w 10043"/>
                <a:gd name="T43" fmla="*/ 2147483646 h 10000"/>
                <a:gd name="T44" fmla="*/ 2147483646 w 10043"/>
                <a:gd name="T45" fmla="*/ 2147483646 h 10000"/>
                <a:gd name="T46" fmla="*/ 2147483646 w 10043"/>
                <a:gd name="T47" fmla="*/ 2147483646 h 10000"/>
                <a:gd name="T48" fmla="*/ 2147483646 w 10043"/>
                <a:gd name="T49" fmla="*/ 2147483646 h 10000"/>
                <a:gd name="T50" fmla="*/ 2147483646 w 10043"/>
                <a:gd name="T51" fmla="*/ 2147483646 h 10000"/>
                <a:gd name="T52" fmla="*/ 2147483646 w 10043"/>
                <a:gd name="T53" fmla="*/ 2147483646 h 10000"/>
                <a:gd name="T54" fmla="*/ 2147483646 w 10043"/>
                <a:gd name="T55" fmla="*/ 2147483646 h 10000"/>
                <a:gd name="T56" fmla="*/ 2147483646 w 10043"/>
                <a:gd name="T57" fmla="*/ 2147483646 h 10000"/>
                <a:gd name="T58" fmla="*/ 2147483646 w 10043"/>
                <a:gd name="T59" fmla="*/ 2147483646 h 10000"/>
                <a:gd name="T60" fmla="*/ 2147483646 w 10043"/>
                <a:gd name="T61" fmla="*/ 2147483646 h 10000"/>
                <a:gd name="T62" fmla="*/ 2147483646 w 10043"/>
                <a:gd name="T63" fmla="*/ 2147483646 h 10000"/>
                <a:gd name="T64" fmla="*/ 2147483646 w 10043"/>
                <a:gd name="T65" fmla="*/ 2147483646 h 10000"/>
                <a:gd name="T66" fmla="*/ 2147483646 w 10043"/>
                <a:gd name="T67" fmla="*/ 2147483646 h 10000"/>
                <a:gd name="T68" fmla="*/ 2147483646 w 10043"/>
                <a:gd name="T69" fmla="*/ 2147483646 h 10000"/>
                <a:gd name="T70" fmla="*/ 2147483646 w 10043"/>
                <a:gd name="T71" fmla="*/ 2147483646 h 10000"/>
                <a:gd name="T72" fmla="*/ 2147483646 w 10043"/>
                <a:gd name="T73" fmla="*/ 2147483646 h 10000"/>
                <a:gd name="T74" fmla="*/ 2147483646 w 10043"/>
                <a:gd name="T75" fmla="*/ 2147483646 h 10000"/>
                <a:gd name="T76" fmla="*/ 2147483646 w 10043"/>
                <a:gd name="T77" fmla="*/ 2147483646 h 10000"/>
                <a:gd name="T78" fmla="*/ 2147483646 w 10043"/>
                <a:gd name="T79" fmla="*/ 2147483646 h 10000"/>
                <a:gd name="T80" fmla="*/ 2147483646 w 10043"/>
                <a:gd name="T81" fmla="*/ 2147483646 h 10000"/>
                <a:gd name="T82" fmla="*/ 2147483646 w 10043"/>
                <a:gd name="T83" fmla="*/ 2147483646 h 10000"/>
                <a:gd name="T84" fmla="*/ 2147483646 w 10043"/>
                <a:gd name="T85" fmla="*/ 2147483646 h 10000"/>
                <a:gd name="T86" fmla="*/ 2147483646 w 10043"/>
                <a:gd name="T87" fmla="*/ 2147483646 h 10000"/>
                <a:gd name="T88" fmla="*/ 2147483646 w 10043"/>
                <a:gd name="T89" fmla="*/ 2147483646 h 10000"/>
                <a:gd name="T90" fmla="*/ 2147483646 w 10043"/>
                <a:gd name="T91" fmla="*/ 2147483646 h 10000"/>
                <a:gd name="T92" fmla="*/ 2147483646 w 10043"/>
                <a:gd name="T93" fmla="*/ 2147483646 h 10000"/>
                <a:gd name="T94" fmla="*/ 2147483646 w 10043"/>
                <a:gd name="T95" fmla="*/ 2147483646 h 10000"/>
                <a:gd name="T96" fmla="*/ 2147483646 w 10043"/>
                <a:gd name="T97" fmla="*/ 2147483646 h 10000"/>
                <a:gd name="T98" fmla="*/ 2147483646 w 10043"/>
                <a:gd name="T99" fmla="*/ 2147483646 h 10000"/>
                <a:gd name="T100" fmla="*/ 2147483646 w 10043"/>
                <a:gd name="T101" fmla="*/ 2147483646 h 10000"/>
                <a:gd name="T102" fmla="*/ 2147483646 w 10043"/>
                <a:gd name="T103" fmla="*/ 2147483646 h 10000"/>
                <a:gd name="T104" fmla="*/ 2147483646 w 10043"/>
                <a:gd name="T105" fmla="*/ 2147483646 h 10000"/>
                <a:gd name="T106" fmla="*/ 2147483646 w 10043"/>
                <a:gd name="T107" fmla="*/ 2147483646 h 10000"/>
                <a:gd name="T108" fmla="*/ 2147483646 w 10043"/>
                <a:gd name="T109" fmla="*/ 2147483646 h 10000"/>
                <a:gd name="T110" fmla="*/ 2147483646 w 10043"/>
                <a:gd name="T111" fmla="*/ 2147483646 h 10000"/>
                <a:gd name="T112" fmla="*/ 2147483646 w 10043"/>
                <a:gd name="T113" fmla="*/ 2147483646 h 10000"/>
                <a:gd name="T114" fmla="*/ 2147483646 w 10043"/>
                <a:gd name="T115" fmla="*/ 2147483646 h 10000"/>
                <a:gd name="T116" fmla="*/ 2147483646 w 10043"/>
                <a:gd name="T117" fmla="*/ 2147483646 h 10000"/>
                <a:gd name="T118" fmla="*/ 2147483646 w 10043"/>
                <a:gd name="T119" fmla="*/ 2147483646 h 10000"/>
                <a:gd name="T120" fmla="*/ 2147483646 w 10043"/>
                <a:gd name="T121" fmla="*/ 2147483646 h 100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0043" h="10000">
                  <a:moveTo>
                    <a:pt x="9119" y="7195"/>
                  </a:moveTo>
                  <a:cubicBezTo>
                    <a:pt x="9204" y="7033"/>
                    <a:pt x="9249" y="6746"/>
                    <a:pt x="9276" y="6559"/>
                  </a:cubicBezTo>
                  <a:cubicBezTo>
                    <a:pt x="9302" y="6372"/>
                    <a:pt x="9276" y="6235"/>
                    <a:pt x="9276" y="6074"/>
                  </a:cubicBezTo>
                  <a:cubicBezTo>
                    <a:pt x="9191" y="5911"/>
                    <a:pt x="9105" y="5750"/>
                    <a:pt x="9020" y="5588"/>
                  </a:cubicBezTo>
                  <a:cubicBezTo>
                    <a:pt x="8849" y="5588"/>
                    <a:pt x="8579" y="5641"/>
                    <a:pt x="8508" y="5588"/>
                  </a:cubicBezTo>
                  <a:cubicBezTo>
                    <a:pt x="8437" y="5534"/>
                    <a:pt x="8566" y="5375"/>
                    <a:pt x="8596" y="5268"/>
                  </a:cubicBezTo>
                  <a:cubicBezTo>
                    <a:pt x="8822" y="4969"/>
                    <a:pt x="9120" y="4562"/>
                    <a:pt x="9276" y="4373"/>
                  </a:cubicBezTo>
                  <a:cubicBezTo>
                    <a:pt x="9431" y="4183"/>
                    <a:pt x="9446" y="4210"/>
                    <a:pt x="9531" y="4129"/>
                  </a:cubicBezTo>
                  <a:lnTo>
                    <a:pt x="9531" y="3158"/>
                  </a:lnTo>
                  <a:lnTo>
                    <a:pt x="10043" y="2672"/>
                  </a:lnTo>
                  <a:lnTo>
                    <a:pt x="9276" y="2429"/>
                  </a:lnTo>
                  <a:lnTo>
                    <a:pt x="8764" y="2186"/>
                  </a:lnTo>
                  <a:lnTo>
                    <a:pt x="7996" y="1943"/>
                  </a:lnTo>
                  <a:lnTo>
                    <a:pt x="7741" y="1700"/>
                  </a:lnTo>
                  <a:lnTo>
                    <a:pt x="7229" y="1457"/>
                  </a:lnTo>
                  <a:lnTo>
                    <a:pt x="6717" y="1215"/>
                  </a:lnTo>
                  <a:lnTo>
                    <a:pt x="6461" y="729"/>
                  </a:lnTo>
                  <a:lnTo>
                    <a:pt x="5950" y="486"/>
                  </a:lnTo>
                  <a:lnTo>
                    <a:pt x="5694" y="0"/>
                  </a:lnTo>
                  <a:lnTo>
                    <a:pt x="5182" y="243"/>
                  </a:lnTo>
                  <a:lnTo>
                    <a:pt x="4671" y="1215"/>
                  </a:lnTo>
                  <a:cubicBezTo>
                    <a:pt x="4586" y="1296"/>
                    <a:pt x="4545" y="1311"/>
                    <a:pt x="4415" y="1457"/>
                  </a:cubicBezTo>
                  <a:cubicBezTo>
                    <a:pt x="4285" y="1603"/>
                    <a:pt x="4129" y="1996"/>
                    <a:pt x="3890" y="2092"/>
                  </a:cubicBezTo>
                  <a:cubicBezTo>
                    <a:pt x="3651" y="2188"/>
                    <a:pt x="3168" y="2108"/>
                    <a:pt x="2979" y="2034"/>
                  </a:cubicBezTo>
                  <a:cubicBezTo>
                    <a:pt x="2790" y="1960"/>
                    <a:pt x="2862" y="1718"/>
                    <a:pt x="2757" y="1649"/>
                  </a:cubicBezTo>
                  <a:cubicBezTo>
                    <a:pt x="2652" y="1580"/>
                    <a:pt x="2418" y="1522"/>
                    <a:pt x="2348" y="1621"/>
                  </a:cubicBezTo>
                  <a:cubicBezTo>
                    <a:pt x="2279" y="1720"/>
                    <a:pt x="2337" y="2029"/>
                    <a:pt x="2340" y="2245"/>
                  </a:cubicBezTo>
                  <a:cubicBezTo>
                    <a:pt x="2343" y="2461"/>
                    <a:pt x="2491" y="2803"/>
                    <a:pt x="2368" y="2915"/>
                  </a:cubicBezTo>
                  <a:cubicBezTo>
                    <a:pt x="2245" y="3027"/>
                    <a:pt x="1781" y="2985"/>
                    <a:pt x="1601" y="2915"/>
                  </a:cubicBezTo>
                  <a:cubicBezTo>
                    <a:pt x="1421" y="2845"/>
                    <a:pt x="1442" y="2545"/>
                    <a:pt x="1289" y="2497"/>
                  </a:cubicBezTo>
                  <a:cubicBezTo>
                    <a:pt x="1136" y="2449"/>
                    <a:pt x="893" y="2584"/>
                    <a:pt x="684" y="2625"/>
                  </a:cubicBezTo>
                  <a:cubicBezTo>
                    <a:pt x="475" y="2666"/>
                    <a:pt x="131" y="2638"/>
                    <a:pt x="33" y="2742"/>
                  </a:cubicBezTo>
                  <a:cubicBezTo>
                    <a:pt x="-65" y="2846"/>
                    <a:pt x="82" y="3088"/>
                    <a:pt x="94" y="3251"/>
                  </a:cubicBezTo>
                  <a:cubicBezTo>
                    <a:pt x="106" y="3414"/>
                    <a:pt x="-17" y="3533"/>
                    <a:pt x="105" y="3720"/>
                  </a:cubicBezTo>
                  <a:cubicBezTo>
                    <a:pt x="228" y="3907"/>
                    <a:pt x="584" y="4264"/>
                    <a:pt x="833" y="4373"/>
                  </a:cubicBezTo>
                  <a:cubicBezTo>
                    <a:pt x="1082" y="4481"/>
                    <a:pt x="1345" y="4373"/>
                    <a:pt x="1601" y="4373"/>
                  </a:cubicBezTo>
                  <a:lnTo>
                    <a:pt x="1856" y="4616"/>
                  </a:lnTo>
                  <a:lnTo>
                    <a:pt x="1856" y="4859"/>
                  </a:lnTo>
                  <a:lnTo>
                    <a:pt x="2112" y="5345"/>
                  </a:lnTo>
                  <a:cubicBezTo>
                    <a:pt x="2197" y="5588"/>
                    <a:pt x="2283" y="5831"/>
                    <a:pt x="2368" y="6074"/>
                  </a:cubicBezTo>
                  <a:lnTo>
                    <a:pt x="2624" y="6316"/>
                  </a:lnTo>
                  <a:cubicBezTo>
                    <a:pt x="2624" y="6559"/>
                    <a:pt x="2696" y="6675"/>
                    <a:pt x="2624" y="7045"/>
                  </a:cubicBezTo>
                  <a:cubicBezTo>
                    <a:pt x="2551" y="7414"/>
                    <a:pt x="2272" y="8240"/>
                    <a:pt x="2188" y="8533"/>
                  </a:cubicBezTo>
                  <a:cubicBezTo>
                    <a:pt x="2104" y="8826"/>
                    <a:pt x="2064" y="8649"/>
                    <a:pt x="2118" y="8804"/>
                  </a:cubicBezTo>
                  <a:cubicBezTo>
                    <a:pt x="2173" y="8958"/>
                    <a:pt x="2390" y="9351"/>
                    <a:pt x="2516" y="9462"/>
                  </a:cubicBezTo>
                  <a:cubicBezTo>
                    <a:pt x="2643" y="9574"/>
                    <a:pt x="2734" y="9472"/>
                    <a:pt x="2880" y="9474"/>
                  </a:cubicBezTo>
                  <a:cubicBezTo>
                    <a:pt x="3025" y="9476"/>
                    <a:pt x="3220" y="9474"/>
                    <a:pt x="3391" y="9474"/>
                  </a:cubicBezTo>
                  <a:lnTo>
                    <a:pt x="4159" y="9717"/>
                  </a:lnTo>
                  <a:lnTo>
                    <a:pt x="4671" y="9717"/>
                  </a:lnTo>
                  <a:lnTo>
                    <a:pt x="5438" y="9960"/>
                  </a:lnTo>
                  <a:cubicBezTo>
                    <a:pt x="5609" y="9960"/>
                    <a:pt x="5793" y="10051"/>
                    <a:pt x="5950" y="9960"/>
                  </a:cubicBezTo>
                  <a:cubicBezTo>
                    <a:pt x="6106" y="9870"/>
                    <a:pt x="6222" y="9506"/>
                    <a:pt x="6375" y="9413"/>
                  </a:cubicBezTo>
                  <a:cubicBezTo>
                    <a:pt x="6529" y="9321"/>
                    <a:pt x="6594" y="9367"/>
                    <a:pt x="6869" y="9401"/>
                  </a:cubicBezTo>
                  <a:cubicBezTo>
                    <a:pt x="7143" y="9436"/>
                    <a:pt x="7722" y="9569"/>
                    <a:pt x="8022" y="9625"/>
                  </a:cubicBezTo>
                  <a:cubicBezTo>
                    <a:pt x="8322" y="9682"/>
                    <a:pt x="8393" y="9858"/>
                    <a:pt x="8668" y="9743"/>
                  </a:cubicBezTo>
                  <a:cubicBezTo>
                    <a:pt x="8942" y="9628"/>
                    <a:pt x="9580" y="8937"/>
                    <a:pt x="9665" y="8937"/>
                  </a:cubicBezTo>
                  <a:lnTo>
                    <a:pt x="9079" y="8091"/>
                  </a:lnTo>
                  <a:cubicBezTo>
                    <a:pt x="9008" y="7886"/>
                    <a:pt x="8985" y="7957"/>
                    <a:pt x="8942" y="7836"/>
                  </a:cubicBezTo>
                  <a:cubicBezTo>
                    <a:pt x="8899" y="7714"/>
                    <a:pt x="9114" y="7387"/>
                    <a:pt x="9119" y="7195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6126" y="2721402"/>
              <a:ext cx="237094" cy="240723"/>
            </a:xfrm>
            <a:custGeom>
              <a:avLst/>
              <a:gdLst>
                <a:gd name="T0" fmla="*/ 2147483646 w 154"/>
                <a:gd name="T1" fmla="*/ 2147483646 h 154"/>
                <a:gd name="T2" fmla="*/ 2147483646 w 154"/>
                <a:gd name="T3" fmla="*/ 0 h 154"/>
                <a:gd name="T4" fmla="*/ 2147483646 w 154"/>
                <a:gd name="T5" fmla="*/ 0 h 154"/>
                <a:gd name="T6" fmla="*/ 2147483646 w 154"/>
                <a:gd name="T7" fmla="*/ 2147483646 h 154"/>
                <a:gd name="T8" fmla="*/ 2147483646 w 154"/>
                <a:gd name="T9" fmla="*/ 2147483646 h 154"/>
                <a:gd name="T10" fmla="*/ 2147483646 w 154"/>
                <a:gd name="T11" fmla="*/ 2147483646 h 154"/>
                <a:gd name="T12" fmla="*/ 2147483646 w 154"/>
                <a:gd name="T13" fmla="*/ 2147483646 h 154"/>
                <a:gd name="T14" fmla="*/ 2147483646 w 154"/>
                <a:gd name="T15" fmla="*/ 2147483646 h 154"/>
                <a:gd name="T16" fmla="*/ 2147483646 w 154"/>
                <a:gd name="T17" fmla="*/ 2147483646 h 154"/>
                <a:gd name="T18" fmla="*/ 2147483646 w 154"/>
                <a:gd name="T19" fmla="*/ 2147483646 h 154"/>
                <a:gd name="T20" fmla="*/ 2147483646 w 154"/>
                <a:gd name="T21" fmla="*/ 2147483646 h 154"/>
                <a:gd name="T22" fmla="*/ 0 w 154"/>
                <a:gd name="T23" fmla="*/ 2147483646 h 154"/>
                <a:gd name="T24" fmla="*/ 2147483646 w 154"/>
                <a:gd name="T25" fmla="*/ 2147483646 h 154"/>
                <a:gd name="T26" fmla="*/ 2147483646 w 154"/>
                <a:gd name="T27" fmla="*/ 2147483646 h 154"/>
                <a:gd name="T28" fmla="*/ 2147483646 w 154"/>
                <a:gd name="T29" fmla="*/ 2147483646 h 154"/>
                <a:gd name="T30" fmla="*/ 2147483646 w 154"/>
                <a:gd name="T31" fmla="*/ 2147483646 h 154"/>
                <a:gd name="T32" fmla="*/ 2147483646 w 154"/>
                <a:gd name="T33" fmla="*/ 2147483646 h 154"/>
                <a:gd name="T34" fmla="*/ 2147483646 w 154"/>
                <a:gd name="T35" fmla="*/ 2147483646 h 154"/>
                <a:gd name="T36" fmla="*/ 2147483646 w 154"/>
                <a:gd name="T37" fmla="*/ 2147483646 h 154"/>
                <a:gd name="T38" fmla="*/ 2147483646 w 154"/>
                <a:gd name="T39" fmla="*/ 2147483646 h 154"/>
                <a:gd name="T40" fmla="*/ 2147483646 w 154"/>
                <a:gd name="T41" fmla="*/ 2147483646 h 154"/>
                <a:gd name="T42" fmla="*/ 2147483646 w 154"/>
                <a:gd name="T43" fmla="*/ 2147483646 h 154"/>
                <a:gd name="T44" fmla="*/ 2147483646 w 154"/>
                <a:gd name="T45" fmla="*/ 2147483646 h 154"/>
                <a:gd name="T46" fmla="*/ 2147483646 w 154"/>
                <a:gd name="T47" fmla="*/ 2147483646 h 154"/>
                <a:gd name="T48" fmla="*/ 2147483646 w 154"/>
                <a:gd name="T49" fmla="*/ 2147483646 h 154"/>
                <a:gd name="T50" fmla="*/ 2147483646 w 154"/>
                <a:gd name="T51" fmla="*/ 2147483646 h 154"/>
                <a:gd name="T52" fmla="*/ 2147483646 w 154"/>
                <a:gd name="T53" fmla="*/ 2147483646 h 154"/>
                <a:gd name="T54" fmla="*/ 2147483646 w 154"/>
                <a:gd name="T55" fmla="*/ 2147483646 h 154"/>
                <a:gd name="T56" fmla="*/ 2147483646 w 154"/>
                <a:gd name="T57" fmla="*/ 2147483646 h 154"/>
                <a:gd name="T58" fmla="*/ 2147483646 w 154"/>
                <a:gd name="T59" fmla="*/ 2147483646 h 154"/>
                <a:gd name="T60" fmla="*/ 2147483646 w 154"/>
                <a:gd name="T61" fmla="*/ 2147483646 h 154"/>
                <a:gd name="T62" fmla="*/ 2147483646 w 154"/>
                <a:gd name="T63" fmla="*/ 2147483646 h 154"/>
                <a:gd name="T64" fmla="*/ 2147483646 w 154"/>
                <a:gd name="T65" fmla="*/ 2147483646 h 154"/>
                <a:gd name="T66" fmla="*/ 2147483646 w 154"/>
                <a:gd name="T67" fmla="*/ 2147483646 h 1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54" h="154">
                  <a:moveTo>
                    <a:pt x="87" y="4"/>
                  </a:moveTo>
                  <a:lnTo>
                    <a:pt x="71" y="0"/>
                  </a:lnTo>
                  <a:lnTo>
                    <a:pt x="54" y="0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37" y="8"/>
                  </a:lnTo>
                  <a:lnTo>
                    <a:pt x="25" y="12"/>
                  </a:lnTo>
                  <a:lnTo>
                    <a:pt x="21" y="8"/>
                  </a:lnTo>
                  <a:lnTo>
                    <a:pt x="8" y="16"/>
                  </a:lnTo>
                  <a:lnTo>
                    <a:pt x="4" y="16"/>
                  </a:lnTo>
                  <a:lnTo>
                    <a:pt x="4" y="25"/>
                  </a:lnTo>
                  <a:lnTo>
                    <a:pt x="0" y="33"/>
                  </a:lnTo>
                  <a:lnTo>
                    <a:pt x="4" y="45"/>
                  </a:lnTo>
                  <a:lnTo>
                    <a:pt x="12" y="54"/>
                  </a:lnTo>
                  <a:lnTo>
                    <a:pt x="21" y="45"/>
                  </a:lnTo>
                  <a:lnTo>
                    <a:pt x="42" y="54"/>
                  </a:lnTo>
                  <a:lnTo>
                    <a:pt x="54" y="78"/>
                  </a:lnTo>
                  <a:lnTo>
                    <a:pt x="67" y="95"/>
                  </a:lnTo>
                  <a:lnTo>
                    <a:pt x="96" y="112"/>
                  </a:lnTo>
                  <a:lnTo>
                    <a:pt x="114" y="126"/>
                  </a:lnTo>
                  <a:lnTo>
                    <a:pt x="106" y="154"/>
                  </a:lnTo>
                  <a:lnTo>
                    <a:pt x="133" y="133"/>
                  </a:lnTo>
                  <a:lnTo>
                    <a:pt x="133" y="120"/>
                  </a:lnTo>
                  <a:lnTo>
                    <a:pt x="146" y="124"/>
                  </a:lnTo>
                  <a:lnTo>
                    <a:pt x="154" y="124"/>
                  </a:lnTo>
                  <a:lnTo>
                    <a:pt x="133" y="104"/>
                  </a:lnTo>
                  <a:lnTo>
                    <a:pt x="117" y="91"/>
                  </a:lnTo>
                  <a:lnTo>
                    <a:pt x="104" y="87"/>
                  </a:lnTo>
                  <a:lnTo>
                    <a:pt x="87" y="58"/>
                  </a:lnTo>
                  <a:lnTo>
                    <a:pt x="79" y="41"/>
                  </a:lnTo>
                  <a:lnTo>
                    <a:pt x="83" y="25"/>
                  </a:lnTo>
                  <a:lnTo>
                    <a:pt x="87" y="25"/>
                  </a:lnTo>
                  <a:lnTo>
                    <a:pt x="87" y="16"/>
                  </a:lnTo>
                  <a:lnTo>
                    <a:pt x="87" y="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0078" y="2486727"/>
              <a:ext cx="152418" cy="222578"/>
            </a:xfrm>
            <a:custGeom>
              <a:avLst/>
              <a:gdLst>
                <a:gd name="T0" fmla="*/ 2147483646 w 10045"/>
                <a:gd name="T1" fmla="*/ 2147483646 h 10019"/>
                <a:gd name="T2" fmla="*/ 2147483646 w 10045"/>
                <a:gd name="T3" fmla="*/ 2147483646 h 10019"/>
                <a:gd name="T4" fmla="*/ 2147483646 w 10045"/>
                <a:gd name="T5" fmla="*/ 2147483646 h 10019"/>
                <a:gd name="T6" fmla="*/ 2147483646 w 10045"/>
                <a:gd name="T7" fmla="*/ 2147483646 h 10019"/>
                <a:gd name="T8" fmla="*/ 2147483646 w 10045"/>
                <a:gd name="T9" fmla="*/ 2147483646 h 10019"/>
                <a:gd name="T10" fmla="*/ 2147483646 w 10045"/>
                <a:gd name="T11" fmla="*/ 2147483646 h 10019"/>
                <a:gd name="T12" fmla="*/ 2147483646 w 10045"/>
                <a:gd name="T13" fmla="*/ 2147483646 h 10019"/>
                <a:gd name="T14" fmla="*/ 2147483646 w 10045"/>
                <a:gd name="T15" fmla="*/ 2147483646 h 10019"/>
                <a:gd name="T16" fmla="*/ 2147483646 w 10045"/>
                <a:gd name="T17" fmla="*/ 2147483646 h 10019"/>
                <a:gd name="T18" fmla="*/ 0 w 10045"/>
                <a:gd name="T19" fmla="*/ 2147483646 h 10019"/>
                <a:gd name="T20" fmla="*/ 2147483646 w 10045"/>
                <a:gd name="T21" fmla="*/ 2147483646 h 10019"/>
                <a:gd name="T22" fmla="*/ 2147483646 w 10045"/>
                <a:gd name="T23" fmla="*/ 2147483646 h 10019"/>
                <a:gd name="T24" fmla="*/ 2147483646 w 10045"/>
                <a:gd name="T25" fmla="*/ 2147483646 h 10019"/>
                <a:gd name="T26" fmla="*/ 2147483646 w 10045"/>
                <a:gd name="T27" fmla="*/ 2147483646 h 10019"/>
                <a:gd name="T28" fmla="*/ 2147483646 w 10045"/>
                <a:gd name="T29" fmla="*/ 2147483646 h 10019"/>
                <a:gd name="T30" fmla="*/ 2147483646 w 10045"/>
                <a:gd name="T31" fmla="*/ 2147483646 h 10019"/>
                <a:gd name="T32" fmla="*/ 2147483646 w 10045"/>
                <a:gd name="T33" fmla="*/ 2147483646 h 10019"/>
                <a:gd name="T34" fmla="*/ 2147483646 w 10045"/>
                <a:gd name="T35" fmla="*/ 2147483646 h 10019"/>
                <a:gd name="T36" fmla="*/ 2147483646 w 10045"/>
                <a:gd name="T37" fmla="*/ 2147483646 h 10019"/>
                <a:gd name="T38" fmla="*/ 2147483646 w 10045"/>
                <a:gd name="T39" fmla="*/ 2147483646 h 10019"/>
                <a:gd name="T40" fmla="*/ 2147483646 w 10045"/>
                <a:gd name="T41" fmla="*/ 2147483646 h 10019"/>
                <a:gd name="T42" fmla="*/ 2147483646 w 10045"/>
                <a:gd name="T43" fmla="*/ 2147483646 h 10019"/>
                <a:gd name="T44" fmla="*/ 2147483646 w 10045"/>
                <a:gd name="T45" fmla="*/ 2147483646 h 10019"/>
                <a:gd name="T46" fmla="*/ 2147483646 w 10045"/>
                <a:gd name="T47" fmla="*/ 2147483646 h 10019"/>
                <a:gd name="T48" fmla="*/ 2147483646 w 10045"/>
                <a:gd name="T49" fmla="*/ 2147483646 h 10019"/>
                <a:gd name="T50" fmla="*/ 2147483646 w 10045"/>
                <a:gd name="T51" fmla="*/ 2147483646 h 10019"/>
                <a:gd name="T52" fmla="*/ 2147483646 w 10045"/>
                <a:gd name="T53" fmla="*/ 2147483646 h 10019"/>
                <a:gd name="T54" fmla="*/ 2147483646 w 10045"/>
                <a:gd name="T55" fmla="*/ 2147483646 h 10019"/>
                <a:gd name="T56" fmla="*/ 2147483646 w 10045"/>
                <a:gd name="T57" fmla="*/ 2147483646 h 10019"/>
                <a:gd name="T58" fmla="*/ 2147483646 w 10045"/>
                <a:gd name="T59" fmla="*/ 2147483646 h 10019"/>
                <a:gd name="T60" fmla="*/ 2147483646 w 10045"/>
                <a:gd name="T61" fmla="*/ 2147483646 h 10019"/>
                <a:gd name="T62" fmla="*/ 2147483646 w 10045"/>
                <a:gd name="T63" fmla="*/ 2147483646 h 10019"/>
                <a:gd name="T64" fmla="*/ 2147483646 w 10045"/>
                <a:gd name="T65" fmla="*/ 2147483646 h 10019"/>
                <a:gd name="T66" fmla="*/ 2147483646 w 10045"/>
                <a:gd name="T67" fmla="*/ 2147483646 h 10019"/>
                <a:gd name="T68" fmla="*/ 2147483646 w 10045"/>
                <a:gd name="T69" fmla="*/ 2147483646 h 10019"/>
                <a:gd name="T70" fmla="*/ 2147483646 w 10045"/>
                <a:gd name="T71" fmla="*/ 2147483646 h 10019"/>
                <a:gd name="T72" fmla="*/ 2147483646 w 10045"/>
                <a:gd name="T73" fmla="*/ 2147483646 h 10019"/>
                <a:gd name="T74" fmla="*/ 2147483646 w 10045"/>
                <a:gd name="T75" fmla="*/ 2147483646 h 10019"/>
                <a:gd name="T76" fmla="*/ 2147483646 w 10045"/>
                <a:gd name="T77" fmla="*/ 2147483646 h 10019"/>
                <a:gd name="T78" fmla="*/ 2147483646 w 10045"/>
                <a:gd name="T79" fmla="*/ 2147483646 h 10019"/>
                <a:gd name="T80" fmla="*/ 2147483646 w 10045"/>
                <a:gd name="T81" fmla="*/ 2147483646 h 10019"/>
                <a:gd name="T82" fmla="*/ 2147483646 w 10045"/>
                <a:gd name="T83" fmla="*/ 2147483646 h 10019"/>
                <a:gd name="T84" fmla="*/ 2147483646 w 10045"/>
                <a:gd name="T85" fmla="*/ 2147483646 h 10019"/>
                <a:gd name="T86" fmla="*/ 2147483646 w 10045"/>
                <a:gd name="T87" fmla="*/ 2147483646 h 10019"/>
                <a:gd name="T88" fmla="*/ 2147483646 w 10045"/>
                <a:gd name="T89" fmla="*/ 2147483646 h 10019"/>
                <a:gd name="T90" fmla="*/ 2147483646 w 10045"/>
                <a:gd name="T91" fmla="*/ 2147483646 h 10019"/>
                <a:gd name="T92" fmla="*/ 2147483646 w 10045"/>
                <a:gd name="T93" fmla="*/ 2147483646 h 10019"/>
                <a:gd name="T94" fmla="*/ 2147483646 w 10045"/>
                <a:gd name="T95" fmla="*/ 2147483646 h 10019"/>
                <a:gd name="T96" fmla="*/ 2147483646 w 10045"/>
                <a:gd name="T97" fmla="*/ 2147483646 h 10019"/>
                <a:gd name="T98" fmla="*/ 2147483646 w 10045"/>
                <a:gd name="T99" fmla="*/ 2147483646 h 10019"/>
                <a:gd name="T100" fmla="*/ 2147483646 w 10045"/>
                <a:gd name="T101" fmla="*/ 2147483646 h 10019"/>
                <a:gd name="T102" fmla="*/ 2147483646 w 10045"/>
                <a:gd name="T103" fmla="*/ 0 h 10019"/>
                <a:gd name="T104" fmla="*/ 2147483646 w 10045"/>
                <a:gd name="T105" fmla="*/ 2147483646 h 10019"/>
                <a:gd name="T106" fmla="*/ 2147483646 w 10045"/>
                <a:gd name="T107" fmla="*/ 2147483646 h 10019"/>
                <a:gd name="T108" fmla="*/ 2147483646 w 10045"/>
                <a:gd name="T109" fmla="*/ 2147483646 h 10019"/>
                <a:gd name="T110" fmla="*/ 2147483646 w 10045"/>
                <a:gd name="T111" fmla="*/ 2147483646 h 10019"/>
                <a:gd name="T112" fmla="*/ 2147483646 w 10045"/>
                <a:gd name="T113" fmla="*/ 2147483646 h 10019"/>
                <a:gd name="T114" fmla="*/ 2147483646 w 10045"/>
                <a:gd name="T115" fmla="*/ 2147483646 h 10019"/>
                <a:gd name="T116" fmla="*/ 2147483646 w 10045"/>
                <a:gd name="T117" fmla="*/ 2147483646 h 10019"/>
                <a:gd name="T118" fmla="*/ 2147483646 w 10045"/>
                <a:gd name="T119" fmla="*/ 2147483646 h 10019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0045" h="10019">
                  <a:moveTo>
                    <a:pt x="1724" y="2609"/>
                  </a:moveTo>
                  <a:lnTo>
                    <a:pt x="1379" y="3132"/>
                  </a:lnTo>
                  <a:lnTo>
                    <a:pt x="1379" y="3915"/>
                  </a:lnTo>
                  <a:lnTo>
                    <a:pt x="690" y="4436"/>
                  </a:lnTo>
                  <a:lnTo>
                    <a:pt x="690" y="5219"/>
                  </a:lnTo>
                  <a:lnTo>
                    <a:pt x="345" y="5741"/>
                  </a:lnTo>
                  <a:lnTo>
                    <a:pt x="690" y="6263"/>
                  </a:lnTo>
                  <a:lnTo>
                    <a:pt x="345" y="6786"/>
                  </a:lnTo>
                  <a:lnTo>
                    <a:pt x="0" y="7306"/>
                  </a:lnTo>
                  <a:lnTo>
                    <a:pt x="1034" y="7568"/>
                  </a:lnTo>
                  <a:lnTo>
                    <a:pt x="1724" y="7829"/>
                  </a:lnTo>
                  <a:cubicBezTo>
                    <a:pt x="2069" y="7916"/>
                    <a:pt x="2675" y="8005"/>
                    <a:pt x="2759" y="8090"/>
                  </a:cubicBezTo>
                  <a:cubicBezTo>
                    <a:pt x="2843" y="8175"/>
                    <a:pt x="2382" y="8117"/>
                    <a:pt x="2230" y="8339"/>
                  </a:cubicBezTo>
                  <a:cubicBezTo>
                    <a:pt x="2078" y="8560"/>
                    <a:pt x="1874" y="9189"/>
                    <a:pt x="1848" y="9422"/>
                  </a:cubicBezTo>
                  <a:cubicBezTo>
                    <a:pt x="1822" y="9656"/>
                    <a:pt x="1806" y="9700"/>
                    <a:pt x="2073" y="9738"/>
                  </a:cubicBezTo>
                  <a:cubicBezTo>
                    <a:pt x="2340" y="9777"/>
                    <a:pt x="3104" y="9626"/>
                    <a:pt x="3448" y="9656"/>
                  </a:cubicBezTo>
                  <a:cubicBezTo>
                    <a:pt x="3792" y="9686"/>
                    <a:pt x="3969" y="9858"/>
                    <a:pt x="4138" y="9917"/>
                  </a:cubicBezTo>
                  <a:cubicBezTo>
                    <a:pt x="4307" y="9976"/>
                    <a:pt x="4368" y="9999"/>
                    <a:pt x="4463" y="10013"/>
                  </a:cubicBezTo>
                  <a:cubicBezTo>
                    <a:pt x="4558" y="10027"/>
                    <a:pt x="4532" y="10015"/>
                    <a:pt x="4708" y="9999"/>
                  </a:cubicBezTo>
                  <a:cubicBezTo>
                    <a:pt x="4884" y="9983"/>
                    <a:pt x="5267" y="9931"/>
                    <a:pt x="5517" y="9917"/>
                  </a:cubicBezTo>
                  <a:cubicBezTo>
                    <a:pt x="5767" y="9903"/>
                    <a:pt x="5977" y="9917"/>
                    <a:pt x="6207" y="9917"/>
                  </a:cubicBezTo>
                  <a:cubicBezTo>
                    <a:pt x="6667" y="9830"/>
                    <a:pt x="7228" y="9704"/>
                    <a:pt x="7586" y="9656"/>
                  </a:cubicBezTo>
                  <a:cubicBezTo>
                    <a:pt x="7944" y="9608"/>
                    <a:pt x="8185" y="9677"/>
                    <a:pt x="8353" y="9629"/>
                  </a:cubicBezTo>
                  <a:cubicBezTo>
                    <a:pt x="8521" y="9581"/>
                    <a:pt x="8604" y="9494"/>
                    <a:pt x="8597" y="9368"/>
                  </a:cubicBezTo>
                  <a:cubicBezTo>
                    <a:pt x="8590" y="9242"/>
                    <a:pt x="8278" y="8989"/>
                    <a:pt x="8312" y="8872"/>
                  </a:cubicBezTo>
                  <a:cubicBezTo>
                    <a:pt x="8346" y="8755"/>
                    <a:pt x="8653" y="8734"/>
                    <a:pt x="8802" y="8668"/>
                  </a:cubicBezTo>
                  <a:cubicBezTo>
                    <a:pt x="8951" y="8602"/>
                    <a:pt x="9106" y="8518"/>
                    <a:pt x="9207" y="8474"/>
                  </a:cubicBezTo>
                  <a:cubicBezTo>
                    <a:pt x="9308" y="8430"/>
                    <a:pt x="9462" y="8479"/>
                    <a:pt x="9408" y="8406"/>
                  </a:cubicBezTo>
                  <a:cubicBezTo>
                    <a:pt x="9354" y="8333"/>
                    <a:pt x="9101" y="8223"/>
                    <a:pt x="8882" y="8035"/>
                  </a:cubicBezTo>
                  <a:cubicBezTo>
                    <a:pt x="8663" y="7847"/>
                    <a:pt x="8352" y="7492"/>
                    <a:pt x="8092" y="7279"/>
                  </a:cubicBezTo>
                  <a:cubicBezTo>
                    <a:pt x="7832" y="7066"/>
                    <a:pt x="7487" y="6889"/>
                    <a:pt x="7321" y="6759"/>
                  </a:cubicBezTo>
                  <a:cubicBezTo>
                    <a:pt x="7155" y="6629"/>
                    <a:pt x="7054" y="6580"/>
                    <a:pt x="7098" y="6497"/>
                  </a:cubicBezTo>
                  <a:cubicBezTo>
                    <a:pt x="7142" y="6414"/>
                    <a:pt x="7390" y="6345"/>
                    <a:pt x="7586" y="6263"/>
                  </a:cubicBezTo>
                  <a:cubicBezTo>
                    <a:pt x="7782" y="6181"/>
                    <a:pt x="8026" y="6082"/>
                    <a:pt x="8276" y="6002"/>
                  </a:cubicBezTo>
                  <a:cubicBezTo>
                    <a:pt x="8526" y="5922"/>
                    <a:pt x="8900" y="5853"/>
                    <a:pt x="9086" y="5782"/>
                  </a:cubicBezTo>
                  <a:cubicBezTo>
                    <a:pt x="9272" y="5711"/>
                    <a:pt x="9238" y="5584"/>
                    <a:pt x="9390" y="5577"/>
                  </a:cubicBezTo>
                  <a:cubicBezTo>
                    <a:pt x="9542" y="5570"/>
                    <a:pt x="9898" y="5757"/>
                    <a:pt x="10000" y="5741"/>
                  </a:cubicBezTo>
                  <a:cubicBezTo>
                    <a:pt x="10102" y="5725"/>
                    <a:pt x="10000" y="5568"/>
                    <a:pt x="10000" y="5481"/>
                  </a:cubicBezTo>
                  <a:lnTo>
                    <a:pt x="10000" y="4697"/>
                  </a:lnTo>
                  <a:cubicBezTo>
                    <a:pt x="9655" y="4697"/>
                    <a:pt x="9655" y="3654"/>
                    <a:pt x="9655" y="3654"/>
                  </a:cubicBezTo>
                  <a:lnTo>
                    <a:pt x="9655" y="2871"/>
                  </a:lnTo>
                  <a:lnTo>
                    <a:pt x="9655" y="2609"/>
                  </a:lnTo>
                  <a:lnTo>
                    <a:pt x="9310" y="1827"/>
                  </a:lnTo>
                  <a:lnTo>
                    <a:pt x="9310" y="1305"/>
                  </a:lnTo>
                  <a:lnTo>
                    <a:pt x="7931" y="783"/>
                  </a:lnTo>
                  <a:lnTo>
                    <a:pt x="6552" y="1305"/>
                  </a:lnTo>
                  <a:cubicBezTo>
                    <a:pt x="6552" y="1305"/>
                    <a:pt x="6207" y="1305"/>
                    <a:pt x="5862" y="1044"/>
                  </a:cubicBezTo>
                  <a:lnTo>
                    <a:pt x="5862" y="522"/>
                  </a:lnTo>
                  <a:lnTo>
                    <a:pt x="4828" y="261"/>
                  </a:lnTo>
                  <a:lnTo>
                    <a:pt x="4138" y="0"/>
                  </a:lnTo>
                  <a:lnTo>
                    <a:pt x="3793" y="261"/>
                  </a:lnTo>
                  <a:lnTo>
                    <a:pt x="3448" y="1305"/>
                  </a:lnTo>
                  <a:lnTo>
                    <a:pt x="3103" y="1827"/>
                  </a:lnTo>
                  <a:lnTo>
                    <a:pt x="2414" y="1827"/>
                  </a:lnTo>
                  <a:lnTo>
                    <a:pt x="1724" y="1827"/>
                  </a:lnTo>
                  <a:lnTo>
                    <a:pt x="1724" y="2088"/>
                  </a:lnTo>
                  <a:lnTo>
                    <a:pt x="1724" y="260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70723" y="2532695"/>
              <a:ext cx="58064" cy="77419"/>
            </a:xfrm>
            <a:custGeom>
              <a:avLst/>
              <a:gdLst>
                <a:gd name="T0" fmla="*/ 2147483646 w 66"/>
                <a:gd name="T1" fmla="*/ 2147483646 h 90"/>
                <a:gd name="T2" fmla="*/ 2147483646 w 66"/>
                <a:gd name="T3" fmla="*/ 2147483646 h 90"/>
                <a:gd name="T4" fmla="*/ 2147483646 w 66"/>
                <a:gd name="T5" fmla="*/ 2147483646 h 90"/>
                <a:gd name="T6" fmla="*/ 2147483646 w 66"/>
                <a:gd name="T7" fmla="*/ 2147483646 h 90"/>
                <a:gd name="T8" fmla="*/ 2147483646 w 66"/>
                <a:gd name="T9" fmla="*/ 2147483646 h 90"/>
                <a:gd name="T10" fmla="*/ 2147483646 w 66"/>
                <a:gd name="T11" fmla="*/ 2147483646 h 90"/>
                <a:gd name="T12" fmla="*/ 2147483646 w 66"/>
                <a:gd name="T13" fmla="*/ 2147483646 h 90"/>
                <a:gd name="T14" fmla="*/ 2147483646 w 66"/>
                <a:gd name="T15" fmla="*/ 2147483646 h 90"/>
                <a:gd name="T16" fmla="*/ 2147483646 w 66"/>
                <a:gd name="T17" fmla="*/ 2147483646 h 90"/>
                <a:gd name="T18" fmla="*/ 2147483646 w 66"/>
                <a:gd name="T19" fmla="*/ 2147483646 h 90"/>
                <a:gd name="T20" fmla="*/ 2147483646 w 66"/>
                <a:gd name="T21" fmla="*/ 0 h 90"/>
                <a:gd name="T22" fmla="*/ 2147483646 w 66"/>
                <a:gd name="T23" fmla="*/ 2147483646 h 90"/>
                <a:gd name="T24" fmla="*/ 2147483646 w 66"/>
                <a:gd name="T25" fmla="*/ 2147483646 h 90"/>
                <a:gd name="T26" fmla="*/ 2147483646 w 66"/>
                <a:gd name="T27" fmla="*/ 2147483646 h 90"/>
                <a:gd name="T28" fmla="*/ 2147483646 w 66"/>
                <a:gd name="T29" fmla="*/ 2147483646 h 90"/>
                <a:gd name="T30" fmla="*/ 2147483646 w 66"/>
                <a:gd name="T31" fmla="*/ 2147483646 h 90"/>
                <a:gd name="T32" fmla="*/ 0 w 66"/>
                <a:gd name="T33" fmla="*/ 2147483646 h 90"/>
                <a:gd name="T34" fmla="*/ 2147483646 w 66"/>
                <a:gd name="T35" fmla="*/ 2147483646 h 90"/>
                <a:gd name="T36" fmla="*/ 2147483646 w 66"/>
                <a:gd name="T37" fmla="*/ 2147483646 h 9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66" h="90">
                  <a:moveTo>
                    <a:pt x="18" y="72"/>
                  </a:moveTo>
                  <a:lnTo>
                    <a:pt x="30" y="78"/>
                  </a:lnTo>
                  <a:lnTo>
                    <a:pt x="36" y="84"/>
                  </a:lnTo>
                  <a:lnTo>
                    <a:pt x="42" y="90"/>
                  </a:lnTo>
                  <a:lnTo>
                    <a:pt x="48" y="78"/>
                  </a:lnTo>
                  <a:lnTo>
                    <a:pt x="48" y="60"/>
                  </a:lnTo>
                  <a:lnTo>
                    <a:pt x="60" y="48"/>
                  </a:lnTo>
                  <a:lnTo>
                    <a:pt x="60" y="30"/>
                  </a:lnTo>
                  <a:lnTo>
                    <a:pt x="66" y="18"/>
                  </a:lnTo>
                  <a:lnTo>
                    <a:pt x="66" y="6"/>
                  </a:lnTo>
                  <a:lnTo>
                    <a:pt x="66" y="0"/>
                  </a:lnTo>
                  <a:lnTo>
                    <a:pt x="54" y="6"/>
                  </a:lnTo>
                  <a:lnTo>
                    <a:pt x="36" y="12"/>
                  </a:lnTo>
                  <a:lnTo>
                    <a:pt x="36" y="30"/>
                  </a:lnTo>
                  <a:lnTo>
                    <a:pt x="24" y="18"/>
                  </a:lnTo>
                  <a:lnTo>
                    <a:pt x="12" y="54"/>
                  </a:lnTo>
                  <a:lnTo>
                    <a:pt x="0" y="66"/>
                  </a:lnTo>
                  <a:lnTo>
                    <a:pt x="6" y="72"/>
                  </a:lnTo>
                  <a:lnTo>
                    <a:pt x="18" y="7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 rot="20966185">
              <a:off x="8461043" y="2862933"/>
              <a:ext cx="120966" cy="124596"/>
            </a:xfrm>
            <a:custGeom>
              <a:avLst/>
              <a:gdLst>
                <a:gd name="T0" fmla="*/ 2147483646 w 9874"/>
                <a:gd name="T1" fmla="*/ 2147483646 h 10000"/>
                <a:gd name="T2" fmla="*/ 2147483646 w 9874"/>
                <a:gd name="T3" fmla="*/ 2147483646 h 10000"/>
                <a:gd name="T4" fmla="*/ 2147483646 w 9874"/>
                <a:gd name="T5" fmla="*/ 2147483646 h 10000"/>
                <a:gd name="T6" fmla="*/ 2147483646 w 9874"/>
                <a:gd name="T7" fmla="*/ 0 h 10000"/>
                <a:gd name="T8" fmla="*/ 2147483646 w 9874"/>
                <a:gd name="T9" fmla="*/ 2147483646 h 10000"/>
                <a:gd name="T10" fmla="*/ 2147483646 w 9874"/>
                <a:gd name="T11" fmla="*/ 2147483646 h 10000"/>
                <a:gd name="T12" fmla="*/ 2147483646 w 9874"/>
                <a:gd name="T13" fmla="*/ 2147483646 h 10000"/>
                <a:gd name="T14" fmla="*/ 2147483646 w 9874"/>
                <a:gd name="T15" fmla="*/ 2147483646 h 10000"/>
                <a:gd name="T16" fmla="*/ 2147483646 w 9874"/>
                <a:gd name="T17" fmla="*/ 2147483646 h 10000"/>
                <a:gd name="T18" fmla="*/ 0 w 9874"/>
                <a:gd name="T19" fmla="*/ 2147483646 h 10000"/>
                <a:gd name="T20" fmla="*/ 2147483646 w 9874"/>
                <a:gd name="T21" fmla="*/ 2147483646 h 10000"/>
                <a:gd name="T22" fmla="*/ 2147483646 w 9874"/>
                <a:gd name="T23" fmla="*/ 2147483646 h 10000"/>
                <a:gd name="T24" fmla="*/ 2147483646 w 9874"/>
                <a:gd name="T25" fmla="*/ 2147483646 h 10000"/>
                <a:gd name="T26" fmla="*/ 2147483646 w 9874"/>
                <a:gd name="T27" fmla="*/ 2147483646 h 10000"/>
                <a:gd name="T28" fmla="*/ 2147483646 w 9874"/>
                <a:gd name="T29" fmla="*/ 2147483646 h 10000"/>
                <a:gd name="T30" fmla="*/ 2147483646 w 9874"/>
                <a:gd name="T31" fmla="*/ 2147483646 h 10000"/>
                <a:gd name="T32" fmla="*/ 2147483646 w 9874"/>
                <a:gd name="T33" fmla="*/ 2147483646 h 10000"/>
                <a:gd name="T34" fmla="*/ 2147483646 w 9874"/>
                <a:gd name="T35" fmla="*/ 2147483646 h 10000"/>
                <a:gd name="T36" fmla="*/ 2147483646 w 9874"/>
                <a:gd name="T37" fmla="*/ 2147483646 h 10000"/>
                <a:gd name="T38" fmla="*/ 2147483646 w 9874"/>
                <a:gd name="T39" fmla="*/ 2147483646 h 10000"/>
                <a:gd name="T40" fmla="*/ 2147483646 w 9874"/>
                <a:gd name="T41" fmla="*/ 2147483646 h 10000"/>
                <a:gd name="T42" fmla="*/ 2147483646 w 9874"/>
                <a:gd name="T43" fmla="*/ 2147483646 h 10000"/>
                <a:gd name="T44" fmla="*/ 2147483646 w 9874"/>
                <a:gd name="T45" fmla="*/ 2147483646 h 10000"/>
                <a:gd name="T46" fmla="*/ 2147483646 w 9874"/>
                <a:gd name="T47" fmla="*/ 2147483646 h 10000"/>
                <a:gd name="T48" fmla="*/ 2147483646 w 9874"/>
                <a:gd name="T49" fmla="*/ 2147483646 h 10000"/>
                <a:gd name="T50" fmla="*/ 2147483646 w 9874"/>
                <a:gd name="T51" fmla="*/ 2147483646 h 1000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9874" h="10000">
                  <a:moveTo>
                    <a:pt x="9677" y="735"/>
                  </a:moveTo>
                  <a:lnTo>
                    <a:pt x="9874" y="489"/>
                  </a:lnTo>
                  <a:lnTo>
                    <a:pt x="9223" y="488"/>
                  </a:lnTo>
                  <a:lnTo>
                    <a:pt x="8813" y="0"/>
                  </a:lnTo>
                  <a:lnTo>
                    <a:pt x="5802" y="299"/>
                  </a:lnTo>
                  <a:lnTo>
                    <a:pt x="3889" y="1094"/>
                  </a:lnTo>
                  <a:lnTo>
                    <a:pt x="1667" y="1588"/>
                  </a:lnTo>
                  <a:lnTo>
                    <a:pt x="1667" y="2083"/>
                  </a:lnTo>
                  <a:lnTo>
                    <a:pt x="1111" y="3073"/>
                  </a:lnTo>
                  <a:lnTo>
                    <a:pt x="0" y="4062"/>
                  </a:lnTo>
                  <a:lnTo>
                    <a:pt x="1111" y="5547"/>
                  </a:lnTo>
                  <a:lnTo>
                    <a:pt x="3333" y="6042"/>
                  </a:lnTo>
                  <a:lnTo>
                    <a:pt x="2222" y="7031"/>
                  </a:lnTo>
                  <a:lnTo>
                    <a:pt x="2222" y="9010"/>
                  </a:lnTo>
                  <a:lnTo>
                    <a:pt x="4445" y="10000"/>
                  </a:lnTo>
                  <a:lnTo>
                    <a:pt x="5555" y="9010"/>
                  </a:lnTo>
                  <a:lnTo>
                    <a:pt x="5555" y="8021"/>
                  </a:lnTo>
                  <a:lnTo>
                    <a:pt x="7777" y="7031"/>
                  </a:lnTo>
                  <a:lnTo>
                    <a:pt x="5555" y="5052"/>
                  </a:lnTo>
                  <a:lnTo>
                    <a:pt x="5555" y="4062"/>
                  </a:lnTo>
                  <a:lnTo>
                    <a:pt x="4445" y="2578"/>
                  </a:lnTo>
                  <a:lnTo>
                    <a:pt x="7777" y="2083"/>
                  </a:lnTo>
                  <a:lnTo>
                    <a:pt x="9152" y="1778"/>
                  </a:lnTo>
                  <a:lnTo>
                    <a:pt x="9179" y="1136"/>
                  </a:lnTo>
                  <a:lnTo>
                    <a:pt x="9413" y="901"/>
                  </a:lnTo>
                  <a:lnTo>
                    <a:pt x="9677" y="735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53785" y="2669386"/>
              <a:ext cx="156046" cy="128224"/>
            </a:xfrm>
            <a:custGeom>
              <a:avLst/>
              <a:gdLst>
                <a:gd name="T0" fmla="*/ 2147483646 w 10000"/>
                <a:gd name="T1" fmla="*/ 2147483646 h 10000"/>
                <a:gd name="T2" fmla="*/ 2147483646 w 10000"/>
                <a:gd name="T3" fmla="*/ 2147483646 h 10000"/>
                <a:gd name="T4" fmla="*/ 2147483646 w 10000"/>
                <a:gd name="T5" fmla="*/ 2147483646 h 10000"/>
                <a:gd name="T6" fmla="*/ 2147483646 w 10000"/>
                <a:gd name="T7" fmla="*/ 0 h 10000"/>
                <a:gd name="T8" fmla="*/ 2147483646 w 10000"/>
                <a:gd name="T9" fmla="*/ 2147483646 h 10000"/>
                <a:gd name="T10" fmla="*/ 2147483646 w 10000"/>
                <a:gd name="T11" fmla="*/ 2147483646 h 10000"/>
                <a:gd name="T12" fmla="*/ 2147483646 w 10000"/>
                <a:gd name="T13" fmla="*/ 2147483646 h 10000"/>
                <a:gd name="T14" fmla="*/ 2147483646 w 10000"/>
                <a:gd name="T15" fmla="*/ 2147483646 h 10000"/>
                <a:gd name="T16" fmla="*/ 2147483646 w 10000"/>
                <a:gd name="T17" fmla="*/ 2147483646 h 10000"/>
                <a:gd name="T18" fmla="*/ 2147483646 w 10000"/>
                <a:gd name="T19" fmla="*/ 2147483646 h 10000"/>
                <a:gd name="T20" fmla="*/ 2147483646 w 10000"/>
                <a:gd name="T21" fmla="*/ 2147483646 h 10000"/>
                <a:gd name="T22" fmla="*/ 147736086 w 10000"/>
                <a:gd name="T23" fmla="*/ 2147483646 h 10000"/>
                <a:gd name="T24" fmla="*/ 2147483646 w 10000"/>
                <a:gd name="T25" fmla="*/ 2147483646 h 10000"/>
                <a:gd name="T26" fmla="*/ 2147483646 w 10000"/>
                <a:gd name="T27" fmla="*/ 2147483646 h 10000"/>
                <a:gd name="T28" fmla="*/ 2147483646 w 10000"/>
                <a:gd name="T29" fmla="*/ 2147483646 h 10000"/>
                <a:gd name="T30" fmla="*/ 2147483646 w 10000"/>
                <a:gd name="T31" fmla="*/ 2147483646 h 10000"/>
                <a:gd name="T32" fmla="*/ 2147483646 w 10000"/>
                <a:gd name="T33" fmla="*/ 2147483646 h 10000"/>
                <a:gd name="T34" fmla="*/ 2147483646 w 10000"/>
                <a:gd name="T35" fmla="*/ 2147483646 h 10000"/>
                <a:gd name="T36" fmla="*/ 2147483646 w 10000"/>
                <a:gd name="T37" fmla="*/ 2147483646 h 10000"/>
                <a:gd name="T38" fmla="*/ 2147483646 w 10000"/>
                <a:gd name="T39" fmla="*/ 2147483646 h 10000"/>
                <a:gd name="T40" fmla="*/ 2147483646 w 10000"/>
                <a:gd name="T41" fmla="*/ 2147483646 h 100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0000" h="10000">
                  <a:moveTo>
                    <a:pt x="8952" y="4746"/>
                  </a:moveTo>
                  <a:cubicBezTo>
                    <a:pt x="8952" y="4746"/>
                    <a:pt x="9789" y="4438"/>
                    <a:pt x="9789" y="4036"/>
                  </a:cubicBezTo>
                  <a:cubicBezTo>
                    <a:pt x="10125" y="3229"/>
                    <a:pt x="10054" y="3000"/>
                    <a:pt x="9628" y="2328"/>
                  </a:cubicBezTo>
                  <a:cubicBezTo>
                    <a:pt x="9201" y="1655"/>
                    <a:pt x="8028" y="776"/>
                    <a:pt x="7229" y="0"/>
                  </a:cubicBezTo>
                  <a:cubicBezTo>
                    <a:pt x="6677" y="239"/>
                    <a:pt x="6358" y="529"/>
                    <a:pt x="5576" y="715"/>
                  </a:cubicBezTo>
                  <a:cubicBezTo>
                    <a:pt x="4794" y="901"/>
                    <a:pt x="3551" y="983"/>
                    <a:pt x="2539" y="1118"/>
                  </a:cubicBezTo>
                  <a:lnTo>
                    <a:pt x="2201" y="715"/>
                  </a:lnTo>
                  <a:lnTo>
                    <a:pt x="1188" y="2730"/>
                  </a:lnTo>
                  <a:cubicBezTo>
                    <a:pt x="963" y="3268"/>
                    <a:pt x="631" y="4031"/>
                    <a:pt x="513" y="4343"/>
                  </a:cubicBezTo>
                  <a:cubicBezTo>
                    <a:pt x="396" y="4654"/>
                    <a:pt x="496" y="4524"/>
                    <a:pt x="482" y="4603"/>
                  </a:cubicBezTo>
                  <a:cubicBezTo>
                    <a:pt x="467" y="4681"/>
                    <a:pt x="503" y="4723"/>
                    <a:pt x="422" y="4817"/>
                  </a:cubicBezTo>
                  <a:cubicBezTo>
                    <a:pt x="342" y="4911"/>
                    <a:pt x="-28" y="5153"/>
                    <a:pt x="2" y="5165"/>
                  </a:cubicBezTo>
                  <a:cubicBezTo>
                    <a:pt x="871" y="6361"/>
                    <a:pt x="1309" y="7628"/>
                    <a:pt x="1789" y="8230"/>
                  </a:cubicBezTo>
                  <a:cubicBezTo>
                    <a:pt x="2266" y="8832"/>
                    <a:pt x="2645" y="8558"/>
                    <a:pt x="2875" y="8776"/>
                  </a:cubicBezTo>
                  <a:cubicBezTo>
                    <a:pt x="3105" y="8994"/>
                    <a:pt x="2722" y="9336"/>
                    <a:pt x="3174" y="9539"/>
                  </a:cubicBezTo>
                  <a:cubicBezTo>
                    <a:pt x="3626" y="9742"/>
                    <a:pt x="4682" y="10053"/>
                    <a:pt x="5588" y="9993"/>
                  </a:cubicBezTo>
                  <a:cubicBezTo>
                    <a:pt x="6494" y="9933"/>
                    <a:pt x="8055" y="9717"/>
                    <a:pt x="8615" y="9179"/>
                  </a:cubicBezTo>
                  <a:cubicBezTo>
                    <a:pt x="9175" y="8641"/>
                    <a:pt x="8840" y="7567"/>
                    <a:pt x="8952" y="6761"/>
                  </a:cubicBezTo>
                  <a:lnTo>
                    <a:pt x="9628" y="6358"/>
                  </a:lnTo>
                  <a:cubicBezTo>
                    <a:pt x="9591" y="6168"/>
                    <a:pt x="9555" y="5977"/>
                    <a:pt x="9518" y="5787"/>
                  </a:cubicBezTo>
                  <a:cubicBezTo>
                    <a:pt x="9629" y="5384"/>
                    <a:pt x="8840" y="5149"/>
                    <a:pt x="8952" y="4746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96528" y="2610113"/>
              <a:ext cx="120966" cy="62903"/>
            </a:xfrm>
            <a:custGeom>
              <a:avLst/>
              <a:gdLst>
                <a:gd name="T0" fmla="*/ 2147483646 w 10569"/>
                <a:gd name="T1" fmla="*/ 1784266055 h 10092"/>
                <a:gd name="T2" fmla="*/ 2147483646 w 10569"/>
                <a:gd name="T3" fmla="*/ 1003710399 h 10092"/>
                <a:gd name="T4" fmla="*/ 2147483646 w 10569"/>
                <a:gd name="T5" fmla="*/ 502000758 h 10092"/>
                <a:gd name="T6" fmla="*/ 2147483646 w 10569"/>
                <a:gd name="T7" fmla="*/ 0 h 10092"/>
                <a:gd name="T8" fmla="*/ 2147483646 w 10569"/>
                <a:gd name="T9" fmla="*/ 250834547 h 10092"/>
                <a:gd name="T10" fmla="*/ 2147483646 w 10569"/>
                <a:gd name="T11" fmla="*/ 0 h 10092"/>
                <a:gd name="T12" fmla="*/ 2147483646 w 10569"/>
                <a:gd name="T13" fmla="*/ 250834547 h 10092"/>
                <a:gd name="T14" fmla="*/ 2147483646 w 10569"/>
                <a:gd name="T15" fmla="*/ 502000758 h 10092"/>
                <a:gd name="T16" fmla="*/ 2147483646 w 10569"/>
                <a:gd name="T17" fmla="*/ 752875852 h 10092"/>
                <a:gd name="T18" fmla="*/ 126895188 w 10569"/>
                <a:gd name="T19" fmla="*/ 1003710399 h 10092"/>
                <a:gd name="T20" fmla="*/ 2147483646 w 10569"/>
                <a:gd name="T21" fmla="*/ 1342794782 h 10092"/>
                <a:gd name="T22" fmla="*/ 2147483646 w 10569"/>
                <a:gd name="T23" fmla="*/ 1800525632 h 10092"/>
                <a:gd name="T24" fmla="*/ 2147483646 w 10569"/>
                <a:gd name="T25" fmla="*/ 2147483646 h 10092"/>
                <a:gd name="T26" fmla="*/ 2147483646 w 10569"/>
                <a:gd name="T27" fmla="*/ 2147483646 h 10092"/>
                <a:gd name="T28" fmla="*/ 2147483646 w 10569"/>
                <a:gd name="T29" fmla="*/ 2147483646 h 10092"/>
                <a:gd name="T30" fmla="*/ 2147483646 w 10569"/>
                <a:gd name="T31" fmla="*/ 2147483646 h 10092"/>
                <a:gd name="T32" fmla="*/ 2147483646 w 10569"/>
                <a:gd name="T33" fmla="*/ 2147483646 h 10092"/>
                <a:gd name="T34" fmla="*/ 2147483646 w 10569"/>
                <a:gd name="T35" fmla="*/ 2147483646 h 10092"/>
                <a:gd name="T36" fmla="*/ 2147483646 w 10569"/>
                <a:gd name="T37" fmla="*/ 2147483646 h 10092"/>
                <a:gd name="T38" fmla="*/ 2147483646 w 10569"/>
                <a:gd name="T39" fmla="*/ 2147483646 h 10092"/>
                <a:gd name="T40" fmla="*/ 2147483646 w 10569"/>
                <a:gd name="T41" fmla="*/ 2147483646 h 10092"/>
                <a:gd name="T42" fmla="*/ 2147483646 w 10569"/>
                <a:gd name="T43" fmla="*/ 2147483646 h 10092"/>
                <a:gd name="T44" fmla="*/ 2147483646 w 10569"/>
                <a:gd name="T45" fmla="*/ 2147483646 h 10092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10569" h="10092">
                  <a:moveTo>
                    <a:pt x="10569" y="5925"/>
                  </a:moveTo>
                  <a:cubicBezTo>
                    <a:pt x="10249" y="5077"/>
                    <a:pt x="8682" y="4197"/>
                    <a:pt x="7738" y="3333"/>
                  </a:cubicBezTo>
                  <a:lnTo>
                    <a:pt x="5920" y="1667"/>
                  </a:lnTo>
                  <a:lnTo>
                    <a:pt x="4102" y="0"/>
                  </a:lnTo>
                  <a:lnTo>
                    <a:pt x="4102" y="833"/>
                  </a:lnTo>
                  <a:lnTo>
                    <a:pt x="3193" y="0"/>
                  </a:lnTo>
                  <a:lnTo>
                    <a:pt x="2738" y="833"/>
                  </a:lnTo>
                  <a:lnTo>
                    <a:pt x="1829" y="1667"/>
                  </a:lnTo>
                  <a:lnTo>
                    <a:pt x="920" y="2500"/>
                  </a:lnTo>
                  <a:cubicBezTo>
                    <a:pt x="617" y="2778"/>
                    <a:pt x="87" y="3007"/>
                    <a:pt x="11" y="3333"/>
                  </a:cubicBezTo>
                  <a:cubicBezTo>
                    <a:pt x="-65" y="3659"/>
                    <a:pt x="248" y="4018"/>
                    <a:pt x="466" y="4459"/>
                  </a:cubicBezTo>
                  <a:cubicBezTo>
                    <a:pt x="684" y="4900"/>
                    <a:pt x="1019" y="5333"/>
                    <a:pt x="1322" y="5979"/>
                  </a:cubicBezTo>
                  <a:cubicBezTo>
                    <a:pt x="1625" y="6625"/>
                    <a:pt x="2048" y="7802"/>
                    <a:pt x="2284" y="8333"/>
                  </a:cubicBezTo>
                  <a:cubicBezTo>
                    <a:pt x="2520" y="8864"/>
                    <a:pt x="2583" y="8874"/>
                    <a:pt x="2738" y="9167"/>
                  </a:cubicBezTo>
                  <a:cubicBezTo>
                    <a:pt x="2893" y="9460"/>
                    <a:pt x="3217" y="10092"/>
                    <a:pt x="3217" y="10092"/>
                  </a:cubicBezTo>
                  <a:cubicBezTo>
                    <a:pt x="4581" y="10092"/>
                    <a:pt x="4900" y="9994"/>
                    <a:pt x="4900" y="9994"/>
                  </a:cubicBezTo>
                  <a:cubicBezTo>
                    <a:pt x="4785" y="9440"/>
                    <a:pt x="5654" y="9714"/>
                    <a:pt x="5539" y="9160"/>
                  </a:cubicBezTo>
                  <a:cubicBezTo>
                    <a:pt x="5853" y="9260"/>
                    <a:pt x="6250" y="9364"/>
                    <a:pt x="6402" y="9410"/>
                  </a:cubicBezTo>
                  <a:cubicBezTo>
                    <a:pt x="6554" y="9456"/>
                    <a:pt x="6377" y="9434"/>
                    <a:pt x="6453" y="9434"/>
                  </a:cubicBezTo>
                  <a:cubicBezTo>
                    <a:pt x="6529" y="9434"/>
                    <a:pt x="6505" y="9504"/>
                    <a:pt x="6723" y="9605"/>
                  </a:cubicBezTo>
                  <a:cubicBezTo>
                    <a:pt x="6941" y="9707"/>
                    <a:pt x="7421" y="10085"/>
                    <a:pt x="7759" y="10043"/>
                  </a:cubicBezTo>
                  <a:cubicBezTo>
                    <a:pt x="8097" y="10001"/>
                    <a:pt x="8436" y="9626"/>
                    <a:pt x="8753" y="9355"/>
                  </a:cubicBezTo>
                  <a:cubicBezTo>
                    <a:pt x="9070" y="9084"/>
                    <a:pt x="8347" y="9964"/>
                    <a:pt x="10391" y="9757"/>
                  </a:cubicBez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82414" y="2675435"/>
              <a:ext cx="105241" cy="72580"/>
            </a:xfrm>
            <a:custGeom>
              <a:avLst/>
              <a:gdLst>
                <a:gd name="T0" fmla="*/ 2147483646 w 9980"/>
                <a:gd name="T1" fmla="*/ 0 h 10000"/>
                <a:gd name="T2" fmla="*/ 2147483646 w 9980"/>
                <a:gd name="T3" fmla="*/ 1146309471 h 10000"/>
                <a:gd name="T4" fmla="*/ 2147483646 w 9980"/>
                <a:gd name="T5" fmla="*/ 1665489132 h 10000"/>
                <a:gd name="T6" fmla="*/ 2147483646 w 9980"/>
                <a:gd name="T7" fmla="*/ 2147483646 h 10000"/>
                <a:gd name="T8" fmla="*/ 2147483646 w 9980"/>
                <a:gd name="T9" fmla="*/ 1996026625 h 10000"/>
                <a:gd name="T10" fmla="*/ 2147483646 w 9980"/>
                <a:gd name="T11" fmla="*/ 1665489132 h 10000"/>
                <a:gd name="T12" fmla="*/ 2147483646 w 9980"/>
                <a:gd name="T13" fmla="*/ 2147483646 h 10000"/>
                <a:gd name="T14" fmla="*/ 579158307 w 9980"/>
                <a:gd name="T15" fmla="*/ 2147483646 h 10000"/>
                <a:gd name="T16" fmla="*/ 155334902 w 9980"/>
                <a:gd name="T17" fmla="*/ 2147483646 h 10000"/>
                <a:gd name="T18" fmla="*/ 2147483646 w 9980"/>
                <a:gd name="T19" fmla="*/ 2147483646 h 10000"/>
                <a:gd name="T20" fmla="*/ 2147483646 w 9980"/>
                <a:gd name="T21" fmla="*/ 2147483646 h 10000"/>
                <a:gd name="T22" fmla="*/ 2147483646 w 9980"/>
                <a:gd name="T23" fmla="*/ 2147483646 h 10000"/>
                <a:gd name="T24" fmla="*/ 2147483646 w 9980"/>
                <a:gd name="T25" fmla="*/ 2147483646 h 10000"/>
                <a:gd name="T26" fmla="*/ 2147483646 w 9980"/>
                <a:gd name="T27" fmla="*/ 2147483646 h 10000"/>
                <a:gd name="T28" fmla="*/ 2147483646 w 9980"/>
                <a:gd name="T29" fmla="*/ 2147483646 h 10000"/>
                <a:gd name="T30" fmla="*/ 2147483646 w 9980"/>
                <a:gd name="T31" fmla="*/ 2147483646 h 10000"/>
                <a:gd name="T32" fmla="*/ 2147483646 w 9980"/>
                <a:gd name="T33" fmla="*/ 2147483646 h 10000"/>
                <a:gd name="T34" fmla="*/ 2147483646 w 9980"/>
                <a:gd name="T35" fmla="*/ 1146309471 h 10000"/>
                <a:gd name="T36" fmla="*/ 2147483646 w 9980"/>
                <a:gd name="T37" fmla="*/ 94320627 h 10000"/>
                <a:gd name="T38" fmla="*/ 2147483646 w 9980"/>
                <a:gd name="T39" fmla="*/ 250572289 h 10000"/>
                <a:gd name="T40" fmla="*/ 2147483646 w 9980"/>
                <a:gd name="T41" fmla="*/ 0 h 100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9980" h="10000">
                  <a:moveTo>
                    <a:pt x="7338" y="0"/>
                  </a:moveTo>
                  <a:cubicBezTo>
                    <a:pt x="6885" y="506"/>
                    <a:pt x="6535" y="1151"/>
                    <a:pt x="5980" y="1519"/>
                  </a:cubicBezTo>
                  <a:cubicBezTo>
                    <a:pt x="5426" y="1887"/>
                    <a:pt x="4670" y="1978"/>
                    <a:pt x="4015" y="2207"/>
                  </a:cubicBezTo>
                  <a:cubicBezTo>
                    <a:pt x="2540" y="2895"/>
                    <a:pt x="2950" y="2822"/>
                    <a:pt x="2540" y="2895"/>
                  </a:cubicBezTo>
                  <a:cubicBezTo>
                    <a:pt x="2130" y="2968"/>
                    <a:pt x="1557" y="2645"/>
                    <a:pt x="1557" y="2645"/>
                  </a:cubicBezTo>
                  <a:cubicBezTo>
                    <a:pt x="1066" y="1958"/>
                    <a:pt x="1230" y="2051"/>
                    <a:pt x="1066" y="2207"/>
                  </a:cubicBezTo>
                  <a:cubicBezTo>
                    <a:pt x="902" y="2363"/>
                    <a:pt x="574" y="3582"/>
                    <a:pt x="574" y="3582"/>
                  </a:cubicBezTo>
                  <a:cubicBezTo>
                    <a:pt x="409" y="4270"/>
                    <a:pt x="174" y="5254"/>
                    <a:pt x="82" y="5646"/>
                  </a:cubicBezTo>
                  <a:cubicBezTo>
                    <a:pt x="-10" y="6038"/>
                    <a:pt x="-16" y="5749"/>
                    <a:pt x="22" y="5937"/>
                  </a:cubicBezTo>
                  <a:cubicBezTo>
                    <a:pt x="60" y="6125"/>
                    <a:pt x="42" y="6197"/>
                    <a:pt x="312" y="6773"/>
                  </a:cubicBezTo>
                  <a:cubicBezTo>
                    <a:pt x="583" y="7349"/>
                    <a:pt x="1094" y="8858"/>
                    <a:pt x="1644" y="9396"/>
                  </a:cubicBezTo>
                  <a:cubicBezTo>
                    <a:pt x="2194" y="9934"/>
                    <a:pt x="3153" y="9997"/>
                    <a:pt x="3610" y="10000"/>
                  </a:cubicBezTo>
                  <a:cubicBezTo>
                    <a:pt x="4068" y="10003"/>
                    <a:pt x="3989" y="9657"/>
                    <a:pt x="4389" y="9418"/>
                  </a:cubicBezTo>
                  <a:cubicBezTo>
                    <a:pt x="4788" y="9179"/>
                    <a:pt x="5720" y="8707"/>
                    <a:pt x="6009" y="8564"/>
                  </a:cubicBezTo>
                  <a:cubicBezTo>
                    <a:pt x="6298" y="8421"/>
                    <a:pt x="5883" y="8706"/>
                    <a:pt x="6124" y="8564"/>
                  </a:cubicBezTo>
                  <a:cubicBezTo>
                    <a:pt x="6364" y="8422"/>
                    <a:pt x="7069" y="8310"/>
                    <a:pt x="7455" y="7709"/>
                  </a:cubicBezTo>
                  <a:cubicBezTo>
                    <a:pt x="7841" y="7109"/>
                    <a:pt x="8111" y="5875"/>
                    <a:pt x="8438" y="4958"/>
                  </a:cubicBezTo>
                  <a:cubicBezTo>
                    <a:pt x="8929" y="3812"/>
                    <a:pt x="9701" y="2324"/>
                    <a:pt x="9913" y="1519"/>
                  </a:cubicBezTo>
                  <a:cubicBezTo>
                    <a:pt x="10125" y="713"/>
                    <a:pt x="9778" y="589"/>
                    <a:pt x="9710" y="125"/>
                  </a:cubicBezTo>
                  <a:lnTo>
                    <a:pt x="9128" y="332"/>
                  </a:lnTo>
                  <a:lnTo>
                    <a:pt x="7338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86044" y="2645193"/>
              <a:ext cx="101612" cy="53225"/>
            </a:xfrm>
            <a:custGeom>
              <a:avLst/>
              <a:gdLst>
                <a:gd name="T0" fmla="*/ 2147483646 w 10000"/>
                <a:gd name="T1" fmla="*/ 85299240 h 9595"/>
                <a:gd name="T2" fmla="*/ 2147483646 w 10000"/>
                <a:gd name="T3" fmla="*/ 13576773 h 9595"/>
                <a:gd name="T4" fmla="*/ 2147483646 w 10000"/>
                <a:gd name="T5" fmla="*/ 14455609 h 9595"/>
                <a:gd name="T6" fmla="*/ 2147483646 w 10000"/>
                <a:gd name="T7" fmla="*/ 85299240 h 9595"/>
                <a:gd name="T8" fmla="*/ 2147483646 w 10000"/>
                <a:gd name="T9" fmla="*/ 409818380 h 9595"/>
                <a:gd name="T10" fmla="*/ 0 w 10000"/>
                <a:gd name="T11" fmla="*/ 734500748 h 9595"/>
                <a:gd name="T12" fmla="*/ 2147483646 w 10000"/>
                <a:gd name="T13" fmla="*/ 1059017558 h 9595"/>
                <a:gd name="T14" fmla="*/ 2147483646 w 10000"/>
                <a:gd name="T15" fmla="*/ 1253991381 h 9595"/>
                <a:gd name="T16" fmla="*/ 2147483646 w 10000"/>
                <a:gd name="T17" fmla="*/ 1401365760 h 9595"/>
                <a:gd name="T18" fmla="*/ 2147483646 w 10000"/>
                <a:gd name="T19" fmla="*/ 1206535080 h 9595"/>
                <a:gd name="T20" fmla="*/ 2147483646 w 10000"/>
                <a:gd name="T21" fmla="*/ 1117738892 h 9595"/>
                <a:gd name="T22" fmla="*/ 2147483646 w 10000"/>
                <a:gd name="T23" fmla="*/ 800069697 h 9595"/>
                <a:gd name="T24" fmla="*/ 2147483646 w 10000"/>
                <a:gd name="T25" fmla="*/ 865641717 h 9595"/>
                <a:gd name="T26" fmla="*/ 2147483646 w 10000"/>
                <a:gd name="T27" fmla="*/ 726322096 h 9595"/>
                <a:gd name="T28" fmla="*/ 2147483646 w 10000"/>
                <a:gd name="T29" fmla="*/ 572221676 h 9595"/>
                <a:gd name="T30" fmla="*/ 2147483646 w 10000"/>
                <a:gd name="T31" fmla="*/ 314602478 h 9595"/>
                <a:gd name="T32" fmla="*/ 2147483646 w 10000"/>
                <a:gd name="T33" fmla="*/ 177307990 h 9595"/>
                <a:gd name="T34" fmla="*/ 2147483646 w 10000"/>
                <a:gd name="T35" fmla="*/ 85299240 h 9595"/>
                <a:gd name="T36" fmla="*/ 2147483646 w 10000"/>
                <a:gd name="T37" fmla="*/ 85299240 h 959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0000" h="9595">
                  <a:moveTo>
                    <a:pt x="6210" y="584"/>
                  </a:moveTo>
                  <a:cubicBezTo>
                    <a:pt x="5554" y="325"/>
                    <a:pt x="5389" y="258"/>
                    <a:pt x="5013" y="93"/>
                  </a:cubicBezTo>
                  <a:cubicBezTo>
                    <a:pt x="4637" y="-72"/>
                    <a:pt x="4318" y="17"/>
                    <a:pt x="3953" y="99"/>
                  </a:cubicBezTo>
                  <a:lnTo>
                    <a:pt x="2823" y="584"/>
                  </a:lnTo>
                  <a:lnTo>
                    <a:pt x="2259" y="2806"/>
                  </a:lnTo>
                  <a:lnTo>
                    <a:pt x="0" y="5029"/>
                  </a:lnTo>
                  <a:lnTo>
                    <a:pt x="565" y="7251"/>
                  </a:lnTo>
                  <a:lnTo>
                    <a:pt x="979" y="8586"/>
                  </a:lnTo>
                  <a:lnTo>
                    <a:pt x="2018" y="9595"/>
                  </a:lnTo>
                  <a:lnTo>
                    <a:pt x="4432" y="8261"/>
                  </a:lnTo>
                  <a:lnTo>
                    <a:pt x="6240" y="7653"/>
                  </a:lnTo>
                  <a:lnTo>
                    <a:pt x="7130" y="5478"/>
                  </a:lnTo>
                  <a:lnTo>
                    <a:pt x="9214" y="5927"/>
                  </a:lnTo>
                  <a:lnTo>
                    <a:pt x="9803" y="4973"/>
                  </a:lnTo>
                  <a:cubicBezTo>
                    <a:pt x="9735" y="4622"/>
                    <a:pt x="9905" y="4270"/>
                    <a:pt x="9837" y="3918"/>
                  </a:cubicBezTo>
                  <a:cubicBezTo>
                    <a:pt x="9758" y="2807"/>
                    <a:pt x="10067" y="3265"/>
                    <a:pt x="9987" y="2154"/>
                  </a:cubicBezTo>
                  <a:cubicBezTo>
                    <a:pt x="9527" y="1653"/>
                    <a:pt x="9037" y="1714"/>
                    <a:pt x="8578" y="1214"/>
                  </a:cubicBezTo>
                  <a:cubicBezTo>
                    <a:pt x="8542" y="1004"/>
                    <a:pt x="8505" y="794"/>
                    <a:pt x="8469" y="584"/>
                  </a:cubicBezTo>
                  <a:lnTo>
                    <a:pt x="6210" y="58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99752" y="2783095"/>
              <a:ext cx="139111" cy="107661"/>
            </a:xfrm>
            <a:custGeom>
              <a:avLst/>
              <a:gdLst>
                <a:gd name="T0" fmla="*/ 2147483646 w 10000"/>
                <a:gd name="T1" fmla="*/ 2147483646 h 10000"/>
                <a:gd name="T2" fmla="*/ 2147483646 w 10000"/>
                <a:gd name="T3" fmla="*/ 2147483646 h 10000"/>
                <a:gd name="T4" fmla="*/ 0 w 10000"/>
                <a:gd name="T5" fmla="*/ 0 h 10000"/>
                <a:gd name="T6" fmla="*/ 0 w 10000"/>
                <a:gd name="T7" fmla="*/ 2147483646 h 10000"/>
                <a:gd name="T8" fmla="*/ 2147483646 w 10000"/>
                <a:gd name="T9" fmla="*/ 2147483646 h 10000"/>
                <a:gd name="T10" fmla="*/ 2147483646 w 10000"/>
                <a:gd name="T11" fmla="*/ 2147483646 h 10000"/>
                <a:gd name="T12" fmla="*/ 2147483646 w 10000"/>
                <a:gd name="T13" fmla="*/ 2147483646 h 10000"/>
                <a:gd name="T14" fmla="*/ 2147483646 w 10000"/>
                <a:gd name="T15" fmla="*/ 2147483646 h 10000"/>
                <a:gd name="T16" fmla="*/ 2147483646 w 10000"/>
                <a:gd name="T17" fmla="*/ 2147483646 h 10000"/>
                <a:gd name="T18" fmla="*/ 2147483646 w 10000"/>
                <a:gd name="T19" fmla="*/ 2147483646 h 10000"/>
                <a:gd name="T20" fmla="*/ 2147483646 w 10000"/>
                <a:gd name="T21" fmla="*/ 2147483646 h 10000"/>
                <a:gd name="T22" fmla="*/ 2147483646 w 10000"/>
                <a:gd name="T23" fmla="*/ 2147483646 h 10000"/>
                <a:gd name="T24" fmla="*/ 2147483646 w 10000"/>
                <a:gd name="T25" fmla="*/ 2147483646 h 10000"/>
                <a:gd name="T26" fmla="*/ 2147483646 w 10000"/>
                <a:gd name="T27" fmla="*/ 2147483646 h 10000"/>
                <a:gd name="T28" fmla="*/ 2147483646 w 10000"/>
                <a:gd name="T29" fmla="*/ 2147483646 h 10000"/>
                <a:gd name="T30" fmla="*/ 2147483646 w 10000"/>
                <a:gd name="T31" fmla="*/ 2147483646 h 10000"/>
                <a:gd name="T32" fmla="*/ 2147483646 w 10000"/>
                <a:gd name="T33" fmla="*/ 2147483646 h 10000"/>
                <a:gd name="T34" fmla="*/ 2147483646 w 10000"/>
                <a:gd name="T35" fmla="*/ 2147483646 h 10000"/>
                <a:gd name="T36" fmla="*/ 2147483646 w 10000"/>
                <a:gd name="T37" fmla="*/ 2147483646 h 10000"/>
                <a:gd name="T38" fmla="*/ 2147483646 w 10000"/>
                <a:gd name="T39" fmla="*/ 2147483646 h 10000"/>
                <a:gd name="T40" fmla="*/ 2147483646 w 10000"/>
                <a:gd name="T41" fmla="*/ 2147483646 h 10000"/>
                <a:gd name="T42" fmla="*/ 2147483646 w 10000"/>
                <a:gd name="T43" fmla="*/ 2147483646 h 10000"/>
                <a:gd name="T44" fmla="*/ 2147483646 w 10000"/>
                <a:gd name="T45" fmla="*/ 0 h 10000"/>
                <a:gd name="T46" fmla="*/ 2147483646 w 10000"/>
                <a:gd name="T47" fmla="*/ 2147483646 h 1000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0000" h="10000">
                  <a:moveTo>
                    <a:pt x="3636" y="522"/>
                  </a:moveTo>
                  <a:lnTo>
                    <a:pt x="909" y="522"/>
                  </a:lnTo>
                  <a:lnTo>
                    <a:pt x="0" y="0"/>
                  </a:lnTo>
                  <a:lnTo>
                    <a:pt x="0" y="1043"/>
                  </a:lnTo>
                  <a:lnTo>
                    <a:pt x="455" y="2609"/>
                  </a:lnTo>
                  <a:cubicBezTo>
                    <a:pt x="530" y="3171"/>
                    <a:pt x="604" y="3733"/>
                    <a:pt x="679" y="4295"/>
                  </a:cubicBezTo>
                  <a:cubicBezTo>
                    <a:pt x="604" y="4631"/>
                    <a:pt x="530" y="4968"/>
                    <a:pt x="455" y="5304"/>
                  </a:cubicBezTo>
                  <a:lnTo>
                    <a:pt x="909" y="6348"/>
                  </a:lnTo>
                  <a:lnTo>
                    <a:pt x="1598" y="7682"/>
                  </a:lnTo>
                  <a:cubicBezTo>
                    <a:pt x="2779" y="7328"/>
                    <a:pt x="2976" y="7157"/>
                    <a:pt x="4110" y="6712"/>
                  </a:cubicBezTo>
                  <a:lnTo>
                    <a:pt x="4448" y="7069"/>
                  </a:lnTo>
                  <a:lnTo>
                    <a:pt x="5010" y="7076"/>
                  </a:lnTo>
                  <a:cubicBezTo>
                    <a:pt x="5007" y="7181"/>
                    <a:pt x="5003" y="7286"/>
                    <a:pt x="5000" y="7391"/>
                  </a:cubicBezTo>
                  <a:lnTo>
                    <a:pt x="4545" y="7913"/>
                  </a:lnTo>
                  <a:lnTo>
                    <a:pt x="5000" y="10000"/>
                  </a:lnTo>
                  <a:lnTo>
                    <a:pt x="6818" y="8435"/>
                  </a:lnTo>
                  <a:lnTo>
                    <a:pt x="8636" y="8435"/>
                  </a:lnTo>
                  <a:lnTo>
                    <a:pt x="9545" y="6870"/>
                  </a:lnTo>
                  <a:lnTo>
                    <a:pt x="10000" y="6870"/>
                  </a:lnTo>
                  <a:lnTo>
                    <a:pt x="7273" y="5826"/>
                  </a:lnTo>
                  <a:cubicBezTo>
                    <a:pt x="7121" y="4927"/>
                    <a:pt x="6970" y="4029"/>
                    <a:pt x="6818" y="3130"/>
                  </a:cubicBezTo>
                  <a:lnTo>
                    <a:pt x="8636" y="1043"/>
                  </a:lnTo>
                  <a:lnTo>
                    <a:pt x="5909" y="0"/>
                  </a:lnTo>
                  <a:lnTo>
                    <a:pt x="3636" y="52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0078" y="2695999"/>
              <a:ext cx="87096" cy="49597"/>
            </a:xfrm>
            <a:custGeom>
              <a:avLst/>
              <a:gdLst>
                <a:gd name="T0" fmla="*/ 2147483646 w 10000"/>
                <a:gd name="T1" fmla="*/ 117523815 h 11466"/>
                <a:gd name="T2" fmla="*/ 2147483646 w 10000"/>
                <a:gd name="T3" fmla="*/ 75272047 h 11466"/>
                <a:gd name="T4" fmla="*/ 2147483646 w 10000"/>
                <a:gd name="T5" fmla="*/ 33020432 h 11466"/>
                <a:gd name="T6" fmla="*/ 2147483646 w 10000"/>
                <a:gd name="T7" fmla="*/ 65841468 h 11466"/>
                <a:gd name="T8" fmla="*/ 2147483646 w 10000"/>
                <a:gd name="T9" fmla="*/ 0 h 11466"/>
                <a:gd name="T10" fmla="*/ 2147483646 w 10000"/>
                <a:gd name="T11" fmla="*/ 63477200 h 11466"/>
                <a:gd name="T12" fmla="*/ 0 w 10000"/>
                <a:gd name="T13" fmla="*/ 202027038 h 11466"/>
                <a:gd name="T14" fmla="*/ 0 w 10000"/>
                <a:gd name="T15" fmla="*/ 286524040 h 11466"/>
                <a:gd name="T16" fmla="*/ 2147483646 w 10000"/>
                <a:gd name="T17" fmla="*/ 286524040 h 11466"/>
                <a:gd name="T18" fmla="*/ 2147483646 w 10000"/>
                <a:gd name="T19" fmla="*/ 387555188 h 11466"/>
                <a:gd name="T20" fmla="*/ 2147483646 w 10000"/>
                <a:gd name="T21" fmla="*/ 371027429 h 11466"/>
                <a:gd name="T22" fmla="*/ 2147483646 w 10000"/>
                <a:gd name="T23" fmla="*/ 305386266 h 11466"/>
                <a:gd name="T24" fmla="*/ 2147483646 w 10000"/>
                <a:gd name="T25" fmla="*/ 342940248 h 11466"/>
                <a:gd name="T26" fmla="*/ 2147483646 w 10000"/>
                <a:gd name="T27" fmla="*/ 286524040 h 11466"/>
                <a:gd name="T28" fmla="*/ 2147483646 w 10000"/>
                <a:gd name="T29" fmla="*/ 244272431 h 11466"/>
                <a:gd name="T30" fmla="*/ 2147483646 w 10000"/>
                <a:gd name="T31" fmla="*/ 244272431 h 11466"/>
                <a:gd name="T32" fmla="*/ 2147483646 w 10000"/>
                <a:gd name="T33" fmla="*/ 202027038 h 11466"/>
                <a:gd name="T34" fmla="*/ 2147483646 w 10000"/>
                <a:gd name="T35" fmla="*/ 117523815 h 1146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0000" h="11466">
                  <a:moveTo>
                    <a:pt x="7857" y="3477"/>
                  </a:moveTo>
                  <a:lnTo>
                    <a:pt x="7143" y="2227"/>
                  </a:lnTo>
                  <a:lnTo>
                    <a:pt x="5714" y="977"/>
                  </a:lnTo>
                  <a:lnTo>
                    <a:pt x="3641" y="1948"/>
                  </a:lnTo>
                  <a:cubicBezTo>
                    <a:pt x="3532" y="1206"/>
                    <a:pt x="3354" y="742"/>
                    <a:pt x="3245" y="0"/>
                  </a:cubicBezTo>
                  <a:lnTo>
                    <a:pt x="2143" y="1878"/>
                  </a:lnTo>
                  <a:lnTo>
                    <a:pt x="0" y="5977"/>
                  </a:lnTo>
                  <a:lnTo>
                    <a:pt x="0" y="8477"/>
                  </a:lnTo>
                  <a:lnTo>
                    <a:pt x="1429" y="8477"/>
                  </a:lnTo>
                  <a:lnTo>
                    <a:pt x="2108" y="11466"/>
                  </a:lnTo>
                  <a:lnTo>
                    <a:pt x="2857" y="10977"/>
                  </a:lnTo>
                  <a:lnTo>
                    <a:pt x="4436" y="9035"/>
                  </a:lnTo>
                  <a:lnTo>
                    <a:pt x="5256" y="10146"/>
                  </a:lnTo>
                  <a:lnTo>
                    <a:pt x="7857" y="8477"/>
                  </a:lnTo>
                  <a:lnTo>
                    <a:pt x="9286" y="7227"/>
                  </a:lnTo>
                  <a:lnTo>
                    <a:pt x="10000" y="7227"/>
                  </a:lnTo>
                  <a:lnTo>
                    <a:pt x="9286" y="5977"/>
                  </a:lnTo>
                  <a:lnTo>
                    <a:pt x="7857" y="347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46530" y="2584710"/>
              <a:ext cx="54435" cy="56855"/>
            </a:xfrm>
            <a:custGeom>
              <a:avLst/>
              <a:gdLst>
                <a:gd name="T0" fmla="*/ 306118187 w 10056"/>
                <a:gd name="T1" fmla="*/ 789654352 h 10000"/>
                <a:gd name="T2" fmla="*/ 429904577 w 10056"/>
                <a:gd name="T3" fmla="*/ 1105629969 h 10000"/>
                <a:gd name="T4" fmla="*/ 677586608 w 10056"/>
                <a:gd name="T5" fmla="*/ 1263521769 h 10000"/>
                <a:gd name="T6" fmla="*/ 903376652 w 10056"/>
                <a:gd name="T7" fmla="*/ 1467713300 h 10000"/>
                <a:gd name="T8" fmla="*/ 1135951392 w 10056"/>
                <a:gd name="T9" fmla="*/ 1727539702 h 10000"/>
                <a:gd name="T10" fmla="*/ 1281375230 w 10056"/>
                <a:gd name="T11" fmla="*/ 1300499113 h 10000"/>
                <a:gd name="T12" fmla="*/ 1195148611 w 10056"/>
                <a:gd name="T13" fmla="*/ 984526451 h 10000"/>
                <a:gd name="T14" fmla="*/ 1288557149 w 10056"/>
                <a:gd name="T15" fmla="*/ 566991022 h 10000"/>
                <a:gd name="T16" fmla="*/ 1106984257 w 10056"/>
                <a:gd name="T17" fmla="*/ 409071324 h 10000"/>
                <a:gd name="T18" fmla="*/ 925159339 w 10056"/>
                <a:gd name="T19" fmla="*/ 315789890 h 10000"/>
                <a:gd name="T20" fmla="*/ 677586608 w 10056"/>
                <a:gd name="T21" fmla="*/ 157894755 h 10000"/>
                <a:gd name="T22" fmla="*/ 429904577 w 10056"/>
                <a:gd name="T23" fmla="*/ 157894755 h 10000"/>
                <a:gd name="T24" fmla="*/ 306118187 w 10056"/>
                <a:gd name="T25" fmla="*/ 0 h 10000"/>
                <a:gd name="T26" fmla="*/ 58563422 w 10056"/>
                <a:gd name="T27" fmla="*/ 157894755 h 10000"/>
                <a:gd name="T28" fmla="*/ 0 w 10056"/>
                <a:gd name="T29" fmla="*/ 167744178 h 10000"/>
                <a:gd name="T30" fmla="*/ 116604471 w 10056"/>
                <a:gd name="T31" fmla="*/ 594785155 h 10000"/>
                <a:gd name="T32" fmla="*/ 306118187 w 10056"/>
                <a:gd name="T33" fmla="*/ 789654352 h 1000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0056" h="10000">
                  <a:moveTo>
                    <a:pt x="2389" y="4571"/>
                  </a:moveTo>
                  <a:lnTo>
                    <a:pt x="3355" y="6400"/>
                  </a:lnTo>
                  <a:lnTo>
                    <a:pt x="5288" y="7314"/>
                  </a:lnTo>
                  <a:lnTo>
                    <a:pt x="7050" y="8496"/>
                  </a:lnTo>
                  <a:lnTo>
                    <a:pt x="8865" y="10000"/>
                  </a:lnTo>
                  <a:cubicBezTo>
                    <a:pt x="8961" y="9105"/>
                    <a:pt x="9904" y="8423"/>
                    <a:pt x="10000" y="7528"/>
                  </a:cubicBezTo>
                  <a:lnTo>
                    <a:pt x="9327" y="5699"/>
                  </a:lnTo>
                  <a:cubicBezTo>
                    <a:pt x="9382" y="4965"/>
                    <a:pt x="10001" y="4016"/>
                    <a:pt x="10056" y="3282"/>
                  </a:cubicBezTo>
                  <a:lnTo>
                    <a:pt x="8639" y="2368"/>
                  </a:lnTo>
                  <a:lnTo>
                    <a:pt x="7220" y="1828"/>
                  </a:lnTo>
                  <a:lnTo>
                    <a:pt x="5288" y="914"/>
                  </a:lnTo>
                  <a:lnTo>
                    <a:pt x="3355" y="914"/>
                  </a:lnTo>
                  <a:lnTo>
                    <a:pt x="2389" y="0"/>
                  </a:lnTo>
                  <a:lnTo>
                    <a:pt x="457" y="914"/>
                  </a:lnTo>
                  <a:lnTo>
                    <a:pt x="0" y="971"/>
                  </a:lnTo>
                  <a:cubicBezTo>
                    <a:pt x="152" y="1866"/>
                    <a:pt x="757" y="2548"/>
                    <a:pt x="910" y="3443"/>
                  </a:cubicBezTo>
                  <a:lnTo>
                    <a:pt x="2389" y="4571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 rot="21133526">
              <a:off x="8323141" y="2718983"/>
              <a:ext cx="67741" cy="36290"/>
            </a:xfrm>
            <a:custGeom>
              <a:avLst/>
              <a:gdLst>
                <a:gd name="T0" fmla="*/ 0 w 1912593"/>
                <a:gd name="T1" fmla="*/ 0 h 1229193"/>
                <a:gd name="T2" fmla="*/ 0 w 1912593"/>
                <a:gd name="T3" fmla="*/ 0 h 1229193"/>
                <a:gd name="T4" fmla="*/ 0 w 1912593"/>
                <a:gd name="T5" fmla="*/ 0 h 1229193"/>
                <a:gd name="T6" fmla="*/ 0 w 1912593"/>
                <a:gd name="T7" fmla="*/ 0 h 1229193"/>
                <a:gd name="T8" fmla="*/ 0 w 1912593"/>
                <a:gd name="T9" fmla="*/ 0 h 1229193"/>
                <a:gd name="T10" fmla="*/ 0 w 1912593"/>
                <a:gd name="T11" fmla="*/ 0 h 1229193"/>
                <a:gd name="T12" fmla="*/ 0 w 1912593"/>
                <a:gd name="T13" fmla="*/ 0 h 1229193"/>
                <a:gd name="T14" fmla="*/ 0 w 1912593"/>
                <a:gd name="T15" fmla="*/ 0 h 1229193"/>
                <a:gd name="T16" fmla="*/ 0 w 1912593"/>
                <a:gd name="T17" fmla="*/ 0 h 122919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912593" h="1229193">
                  <a:moveTo>
                    <a:pt x="0" y="233280"/>
                  </a:moveTo>
                  <a:lnTo>
                    <a:pt x="83793" y="1154242"/>
                  </a:lnTo>
                  <a:lnTo>
                    <a:pt x="1103124" y="1229193"/>
                  </a:lnTo>
                  <a:lnTo>
                    <a:pt x="1912593" y="314793"/>
                  </a:lnTo>
                  <a:lnTo>
                    <a:pt x="1792672" y="0"/>
                  </a:lnTo>
                  <a:lnTo>
                    <a:pt x="1124055" y="252554"/>
                  </a:lnTo>
                  <a:cubicBezTo>
                    <a:pt x="892871" y="224853"/>
                    <a:pt x="379360" y="273001"/>
                    <a:pt x="148176" y="245300"/>
                  </a:cubicBezTo>
                  <a:lnTo>
                    <a:pt x="128763" y="242675"/>
                  </a:lnTo>
                  <a:lnTo>
                    <a:pt x="0" y="23328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26770" y="2726241"/>
              <a:ext cx="108870" cy="113708"/>
            </a:xfrm>
            <a:custGeom>
              <a:avLst/>
              <a:gdLst>
                <a:gd name="T0" fmla="*/ 0 w 3644175"/>
                <a:gd name="T1" fmla="*/ 0 h 3780713"/>
                <a:gd name="T2" fmla="*/ 0 w 3644175"/>
                <a:gd name="T3" fmla="*/ 0 h 3780713"/>
                <a:gd name="T4" fmla="*/ 0 w 3644175"/>
                <a:gd name="T5" fmla="*/ 0 h 3780713"/>
                <a:gd name="T6" fmla="*/ 0 w 3644175"/>
                <a:gd name="T7" fmla="*/ 0 h 3780713"/>
                <a:gd name="T8" fmla="*/ 0 w 3644175"/>
                <a:gd name="T9" fmla="*/ 0 h 3780713"/>
                <a:gd name="T10" fmla="*/ 0 w 3644175"/>
                <a:gd name="T11" fmla="*/ 0 h 3780713"/>
                <a:gd name="T12" fmla="*/ 0 w 3644175"/>
                <a:gd name="T13" fmla="*/ 0 h 3780713"/>
                <a:gd name="T14" fmla="*/ 0 w 3644175"/>
                <a:gd name="T15" fmla="*/ 0 h 3780713"/>
                <a:gd name="T16" fmla="*/ 0 w 3644175"/>
                <a:gd name="T17" fmla="*/ 0 h 3780713"/>
                <a:gd name="T18" fmla="*/ 0 w 3644175"/>
                <a:gd name="T19" fmla="*/ 0 h 3780713"/>
                <a:gd name="T20" fmla="*/ 0 w 3644175"/>
                <a:gd name="T21" fmla="*/ 0 h 3780713"/>
                <a:gd name="T22" fmla="*/ 0 w 3644175"/>
                <a:gd name="T23" fmla="*/ 0 h 3780713"/>
                <a:gd name="T24" fmla="*/ 0 w 3644175"/>
                <a:gd name="T25" fmla="*/ 0 h 3780713"/>
                <a:gd name="T26" fmla="*/ 0 w 3644175"/>
                <a:gd name="T27" fmla="*/ 0 h 3780713"/>
                <a:gd name="T28" fmla="*/ 0 w 3644175"/>
                <a:gd name="T29" fmla="*/ 0 h 3780713"/>
                <a:gd name="T30" fmla="*/ 0 w 3644175"/>
                <a:gd name="T31" fmla="*/ 0 h 3780713"/>
                <a:gd name="T32" fmla="*/ 0 w 3644175"/>
                <a:gd name="T33" fmla="*/ 0 h 3780713"/>
                <a:gd name="T34" fmla="*/ 0 w 3644175"/>
                <a:gd name="T35" fmla="*/ 0 h 3780713"/>
                <a:gd name="T36" fmla="*/ 0 w 3644175"/>
                <a:gd name="T37" fmla="*/ 0 h 3780713"/>
                <a:gd name="T38" fmla="*/ 0 w 3644175"/>
                <a:gd name="T39" fmla="*/ 0 h 3780713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644175" h="3780713">
                  <a:moveTo>
                    <a:pt x="2018109" y="0"/>
                  </a:moveTo>
                  <a:lnTo>
                    <a:pt x="1131347" y="970851"/>
                  </a:lnTo>
                  <a:lnTo>
                    <a:pt x="106496" y="992543"/>
                  </a:lnTo>
                  <a:lnTo>
                    <a:pt x="0" y="1285960"/>
                  </a:lnTo>
                  <a:lnTo>
                    <a:pt x="250657" y="1838746"/>
                  </a:lnTo>
                  <a:lnTo>
                    <a:pt x="476240" y="1522355"/>
                  </a:lnTo>
                  <a:lnTo>
                    <a:pt x="637449" y="1360281"/>
                  </a:lnTo>
                  <a:lnTo>
                    <a:pt x="900975" y="1622129"/>
                  </a:lnTo>
                  <a:lnTo>
                    <a:pt x="1125827" y="2401618"/>
                  </a:lnTo>
                  <a:lnTo>
                    <a:pt x="1614428" y="2951232"/>
                  </a:lnTo>
                  <a:cubicBezTo>
                    <a:pt x="2156362" y="3074631"/>
                    <a:pt x="2677783" y="3504219"/>
                    <a:pt x="3209460" y="3780713"/>
                  </a:cubicBezTo>
                  <a:lnTo>
                    <a:pt x="1455611" y="1667100"/>
                  </a:lnTo>
                  <a:lnTo>
                    <a:pt x="1543203" y="1366330"/>
                  </a:lnTo>
                  <a:lnTo>
                    <a:pt x="1755414" y="1517198"/>
                  </a:lnTo>
                  <a:lnTo>
                    <a:pt x="3644175" y="1622129"/>
                  </a:lnTo>
                  <a:lnTo>
                    <a:pt x="3394079" y="610450"/>
                  </a:lnTo>
                  <a:lnTo>
                    <a:pt x="3170007" y="750786"/>
                  </a:lnTo>
                  <a:lnTo>
                    <a:pt x="2480463" y="641709"/>
                  </a:lnTo>
                  <a:lnTo>
                    <a:pt x="2078068" y="137463"/>
                  </a:lnTo>
                  <a:lnTo>
                    <a:pt x="2018109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71528" y="2766159"/>
              <a:ext cx="74999" cy="74999"/>
            </a:xfrm>
            <a:custGeom>
              <a:avLst/>
              <a:gdLst>
                <a:gd name="T0" fmla="*/ 0 w 2398426"/>
                <a:gd name="T1" fmla="*/ 0 h 2488994"/>
                <a:gd name="T2" fmla="*/ 0 w 2398426"/>
                <a:gd name="T3" fmla="*/ 0 h 2488994"/>
                <a:gd name="T4" fmla="*/ 0 w 2398426"/>
                <a:gd name="T5" fmla="*/ 0 h 2488994"/>
                <a:gd name="T6" fmla="*/ 0 w 2398426"/>
                <a:gd name="T7" fmla="*/ 0 h 2488994"/>
                <a:gd name="T8" fmla="*/ 0 w 2398426"/>
                <a:gd name="T9" fmla="*/ 0 h 2488994"/>
                <a:gd name="T10" fmla="*/ 0 w 2398426"/>
                <a:gd name="T11" fmla="*/ 0 h 2488994"/>
                <a:gd name="T12" fmla="*/ 0 w 2398426"/>
                <a:gd name="T13" fmla="*/ 0 h 2488994"/>
                <a:gd name="T14" fmla="*/ 0 w 2398426"/>
                <a:gd name="T15" fmla="*/ 0 h 248899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398426" h="2488994">
                  <a:moveTo>
                    <a:pt x="2113613" y="269822"/>
                  </a:moveTo>
                  <a:lnTo>
                    <a:pt x="254833" y="149901"/>
                  </a:lnTo>
                  <a:lnTo>
                    <a:pt x="74951" y="0"/>
                  </a:lnTo>
                  <a:lnTo>
                    <a:pt x="0" y="329783"/>
                  </a:lnTo>
                  <a:lnTo>
                    <a:pt x="1691048" y="2488994"/>
                  </a:lnTo>
                  <a:lnTo>
                    <a:pt x="2177788" y="1556144"/>
                  </a:lnTo>
                  <a:lnTo>
                    <a:pt x="2398426" y="1439055"/>
                  </a:lnTo>
                  <a:lnTo>
                    <a:pt x="2113613" y="26982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 rot="286500">
              <a:off x="8425962" y="2812127"/>
              <a:ext cx="33871" cy="44758"/>
            </a:xfrm>
            <a:custGeom>
              <a:avLst/>
              <a:gdLst>
                <a:gd name="T0" fmla="*/ 0 w 1259245"/>
                <a:gd name="T1" fmla="*/ 0 h 1506961"/>
                <a:gd name="T2" fmla="*/ 0 w 1259245"/>
                <a:gd name="T3" fmla="*/ 0 h 1506961"/>
                <a:gd name="T4" fmla="*/ 0 w 1259245"/>
                <a:gd name="T5" fmla="*/ 0 h 1506961"/>
                <a:gd name="T6" fmla="*/ 0 w 1259245"/>
                <a:gd name="T7" fmla="*/ 0 h 1506961"/>
                <a:gd name="T8" fmla="*/ 0 w 1259245"/>
                <a:gd name="T9" fmla="*/ 0 h 15069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59245" h="1506961">
                  <a:moveTo>
                    <a:pt x="459998" y="0"/>
                  </a:moveTo>
                  <a:lnTo>
                    <a:pt x="0" y="967315"/>
                  </a:lnTo>
                  <a:lnTo>
                    <a:pt x="599606" y="1506961"/>
                  </a:lnTo>
                  <a:lnTo>
                    <a:pt x="1259243" y="571259"/>
                  </a:lnTo>
                  <a:lnTo>
                    <a:pt x="459998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27172" y="2734708"/>
              <a:ext cx="54435" cy="43548"/>
            </a:xfrm>
            <a:custGeom>
              <a:avLst/>
              <a:gdLst>
                <a:gd name="T0" fmla="*/ 0 w 1678899"/>
                <a:gd name="T1" fmla="*/ 0 h 1259174"/>
                <a:gd name="T2" fmla="*/ 0 w 1678899"/>
                <a:gd name="T3" fmla="*/ 0 h 1259174"/>
                <a:gd name="T4" fmla="*/ 0 w 1678899"/>
                <a:gd name="T5" fmla="*/ 0 h 1259174"/>
                <a:gd name="T6" fmla="*/ 0 w 1678899"/>
                <a:gd name="T7" fmla="*/ 0 h 1259174"/>
                <a:gd name="T8" fmla="*/ 0 w 1678899"/>
                <a:gd name="T9" fmla="*/ 0 h 1259174"/>
                <a:gd name="T10" fmla="*/ 0 w 1678899"/>
                <a:gd name="T11" fmla="*/ 0 h 125917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78899" h="1259174">
                  <a:moveTo>
                    <a:pt x="209862" y="1154242"/>
                  </a:moveTo>
                  <a:lnTo>
                    <a:pt x="1678899" y="1259174"/>
                  </a:lnTo>
                  <a:lnTo>
                    <a:pt x="1663908" y="899410"/>
                  </a:lnTo>
                  <a:lnTo>
                    <a:pt x="854439" y="0"/>
                  </a:lnTo>
                  <a:lnTo>
                    <a:pt x="0" y="269823"/>
                  </a:lnTo>
                  <a:lnTo>
                    <a:pt x="209862" y="115424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36849" y="2774627"/>
              <a:ext cx="76208" cy="73789"/>
            </a:xfrm>
            <a:custGeom>
              <a:avLst/>
              <a:gdLst>
                <a:gd name="T0" fmla="*/ 0 w 2578308"/>
                <a:gd name="T1" fmla="*/ 0 h 2368446"/>
                <a:gd name="T2" fmla="*/ 0 w 2578308"/>
                <a:gd name="T3" fmla="*/ 0 h 2368446"/>
                <a:gd name="T4" fmla="*/ 0 w 2578308"/>
                <a:gd name="T5" fmla="*/ 0 h 2368446"/>
                <a:gd name="T6" fmla="*/ 0 w 2578308"/>
                <a:gd name="T7" fmla="*/ 0 h 2368446"/>
                <a:gd name="T8" fmla="*/ 0 w 2578308"/>
                <a:gd name="T9" fmla="*/ 0 h 2368446"/>
                <a:gd name="T10" fmla="*/ 0 w 2578308"/>
                <a:gd name="T11" fmla="*/ 0 h 2368446"/>
                <a:gd name="T12" fmla="*/ 0 w 2578308"/>
                <a:gd name="T13" fmla="*/ 0 h 2368446"/>
                <a:gd name="T14" fmla="*/ 0 w 2578308"/>
                <a:gd name="T15" fmla="*/ 0 h 2368446"/>
                <a:gd name="T16" fmla="*/ 0 w 2578308"/>
                <a:gd name="T17" fmla="*/ 0 h 2368446"/>
                <a:gd name="T18" fmla="*/ 0 w 2578308"/>
                <a:gd name="T19" fmla="*/ 0 h 2368446"/>
                <a:gd name="T20" fmla="*/ 0 w 2578308"/>
                <a:gd name="T21" fmla="*/ 0 h 2368446"/>
                <a:gd name="T22" fmla="*/ 0 w 2578308"/>
                <a:gd name="T23" fmla="*/ 0 h 236844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578308" h="2368446">
                  <a:moveTo>
                    <a:pt x="0" y="0"/>
                  </a:moveTo>
                  <a:lnTo>
                    <a:pt x="254833" y="1154242"/>
                  </a:lnTo>
                  <a:lnTo>
                    <a:pt x="104931" y="1259173"/>
                  </a:lnTo>
                  <a:lnTo>
                    <a:pt x="855821" y="1873287"/>
                  </a:lnTo>
                  <a:lnTo>
                    <a:pt x="1111621" y="1524299"/>
                  </a:lnTo>
                  <a:lnTo>
                    <a:pt x="1734645" y="2033965"/>
                  </a:lnTo>
                  <a:lnTo>
                    <a:pt x="1633928" y="2368446"/>
                  </a:lnTo>
                  <a:lnTo>
                    <a:pt x="2338465" y="2263514"/>
                  </a:lnTo>
                  <a:lnTo>
                    <a:pt x="2578308" y="1514006"/>
                  </a:lnTo>
                  <a:lnTo>
                    <a:pt x="2113613" y="224852"/>
                  </a:lnTo>
                  <a:lnTo>
                    <a:pt x="1439056" y="149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57413" y="2820595"/>
              <a:ext cx="30242" cy="37499"/>
            </a:xfrm>
            <a:custGeom>
              <a:avLst/>
              <a:gdLst>
                <a:gd name="T0" fmla="*/ 0 w 1097536"/>
                <a:gd name="T1" fmla="*/ 0 h 1184223"/>
                <a:gd name="T2" fmla="*/ 0 w 1097536"/>
                <a:gd name="T3" fmla="*/ 0 h 1184223"/>
                <a:gd name="T4" fmla="*/ 0 w 1097536"/>
                <a:gd name="T5" fmla="*/ 0 h 1184223"/>
                <a:gd name="T6" fmla="*/ 0 w 1097536"/>
                <a:gd name="T7" fmla="*/ 0 h 1184223"/>
                <a:gd name="T8" fmla="*/ 0 w 1097536"/>
                <a:gd name="T9" fmla="*/ 0 h 1184223"/>
                <a:gd name="T10" fmla="*/ 0 w 1097536"/>
                <a:gd name="T11" fmla="*/ 0 h 11842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097536" h="1184223">
                  <a:moveTo>
                    <a:pt x="482939" y="0"/>
                  </a:moveTo>
                  <a:lnTo>
                    <a:pt x="0" y="416160"/>
                  </a:lnTo>
                  <a:lnTo>
                    <a:pt x="452959" y="1184223"/>
                  </a:lnTo>
                  <a:lnTo>
                    <a:pt x="1067555" y="824459"/>
                  </a:lnTo>
                  <a:lnTo>
                    <a:pt x="1097536" y="509666"/>
                  </a:lnTo>
                  <a:lnTo>
                    <a:pt x="482939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70720" y="2841159"/>
              <a:ext cx="49596" cy="45967"/>
            </a:xfrm>
            <a:custGeom>
              <a:avLst/>
              <a:gdLst>
                <a:gd name="T0" fmla="*/ 0 w 1852882"/>
                <a:gd name="T1" fmla="*/ 0 h 1521018"/>
                <a:gd name="T2" fmla="*/ 0 w 1852882"/>
                <a:gd name="T3" fmla="*/ 0 h 1521018"/>
                <a:gd name="T4" fmla="*/ 0 w 1852882"/>
                <a:gd name="T5" fmla="*/ 0 h 1521018"/>
                <a:gd name="T6" fmla="*/ 0 w 1852882"/>
                <a:gd name="T7" fmla="*/ 0 h 1521018"/>
                <a:gd name="T8" fmla="*/ 0 w 1852882"/>
                <a:gd name="T9" fmla="*/ 0 h 1521018"/>
                <a:gd name="T10" fmla="*/ 0 w 1852882"/>
                <a:gd name="T11" fmla="*/ 0 h 1521018"/>
                <a:gd name="T12" fmla="*/ 0 w 1852882"/>
                <a:gd name="T13" fmla="*/ 0 h 1521018"/>
                <a:gd name="T14" fmla="*/ 0 w 1852882"/>
                <a:gd name="T15" fmla="*/ 0 h 1521018"/>
                <a:gd name="T16" fmla="*/ 0 w 1852882"/>
                <a:gd name="T17" fmla="*/ 0 h 1521018"/>
                <a:gd name="T18" fmla="*/ 0 w 1852882"/>
                <a:gd name="T19" fmla="*/ 0 h 1521018"/>
                <a:gd name="T20" fmla="*/ 0 w 1852882"/>
                <a:gd name="T21" fmla="*/ 0 h 1521018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852882" h="1521018">
                  <a:moveTo>
                    <a:pt x="0" y="507061"/>
                  </a:moveTo>
                  <a:lnTo>
                    <a:pt x="0" y="1211599"/>
                  </a:lnTo>
                  <a:lnTo>
                    <a:pt x="435424" y="1521018"/>
                  </a:lnTo>
                  <a:lnTo>
                    <a:pt x="839449" y="1391481"/>
                  </a:lnTo>
                  <a:lnTo>
                    <a:pt x="1763339" y="952692"/>
                  </a:lnTo>
                  <a:lnTo>
                    <a:pt x="1852882" y="743963"/>
                  </a:lnTo>
                  <a:lnTo>
                    <a:pt x="1756379" y="372784"/>
                  </a:lnTo>
                  <a:lnTo>
                    <a:pt x="1563372" y="307281"/>
                  </a:lnTo>
                  <a:lnTo>
                    <a:pt x="1370668" y="0"/>
                  </a:lnTo>
                  <a:lnTo>
                    <a:pt x="644577" y="177278"/>
                  </a:lnTo>
                  <a:lnTo>
                    <a:pt x="0" y="507061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40478" y="2833901"/>
              <a:ext cx="41129" cy="83467"/>
            </a:xfrm>
            <a:custGeom>
              <a:avLst/>
              <a:gdLst>
                <a:gd name="T0" fmla="*/ 0 w 444747"/>
                <a:gd name="T1" fmla="*/ 1 h 900169"/>
                <a:gd name="T2" fmla="*/ 0 w 444747"/>
                <a:gd name="T3" fmla="*/ 1 h 900169"/>
                <a:gd name="T4" fmla="*/ 0 w 444747"/>
                <a:gd name="T5" fmla="*/ 2 h 900169"/>
                <a:gd name="T6" fmla="*/ 1 w 444747"/>
                <a:gd name="T7" fmla="*/ 3 h 900169"/>
                <a:gd name="T8" fmla="*/ 1 w 444747"/>
                <a:gd name="T9" fmla="*/ 3 h 900169"/>
                <a:gd name="T10" fmla="*/ 1 w 444747"/>
                <a:gd name="T11" fmla="*/ 2 h 900169"/>
                <a:gd name="T12" fmla="*/ 1 w 444747"/>
                <a:gd name="T13" fmla="*/ 2 h 900169"/>
                <a:gd name="T14" fmla="*/ 1 w 444747"/>
                <a:gd name="T15" fmla="*/ 2 h 900169"/>
                <a:gd name="T16" fmla="*/ 1 w 444747"/>
                <a:gd name="T17" fmla="*/ 2 h 900169"/>
                <a:gd name="T18" fmla="*/ 1 w 444747"/>
                <a:gd name="T19" fmla="*/ 1 h 900169"/>
                <a:gd name="T20" fmla="*/ 1 w 444747"/>
                <a:gd name="T21" fmla="*/ 0 h 900169"/>
                <a:gd name="T22" fmla="*/ 0 w 444747"/>
                <a:gd name="T23" fmla="*/ 1 h 90016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444747" h="900169">
                  <a:moveTo>
                    <a:pt x="0" y="238385"/>
                  </a:moveTo>
                  <a:lnTo>
                    <a:pt x="99623" y="298870"/>
                  </a:lnTo>
                  <a:lnTo>
                    <a:pt x="99623" y="715154"/>
                  </a:lnTo>
                  <a:lnTo>
                    <a:pt x="263290" y="900169"/>
                  </a:lnTo>
                  <a:lnTo>
                    <a:pt x="327333" y="836125"/>
                  </a:lnTo>
                  <a:lnTo>
                    <a:pt x="384261" y="683132"/>
                  </a:lnTo>
                  <a:lnTo>
                    <a:pt x="362913" y="608414"/>
                  </a:lnTo>
                  <a:lnTo>
                    <a:pt x="444747" y="576393"/>
                  </a:lnTo>
                  <a:lnTo>
                    <a:pt x="327333" y="476769"/>
                  </a:lnTo>
                  <a:lnTo>
                    <a:pt x="327333" y="266849"/>
                  </a:lnTo>
                  <a:lnTo>
                    <a:pt x="185014" y="0"/>
                  </a:lnTo>
                  <a:lnTo>
                    <a:pt x="0" y="238385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56211" y="2463743"/>
              <a:ext cx="83466" cy="124596"/>
            </a:xfrm>
            <a:custGeom>
              <a:avLst/>
              <a:gdLst>
                <a:gd name="T0" fmla="*/ 2147483646 w 84"/>
                <a:gd name="T1" fmla="*/ 2147483646 h 126"/>
                <a:gd name="T2" fmla="*/ 0 w 84"/>
                <a:gd name="T3" fmla="*/ 2147483646 h 126"/>
                <a:gd name="T4" fmla="*/ 0 w 84"/>
                <a:gd name="T5" fmla="*/ 2147483646 h 126"/>
                <a:gd name="T6" fmla="*/ 2147483646 w 84"/>
                <a:gd name="T7" fmla="*/ 2147483646 h 126"/>
                <a:gd name="T8" fmla="*/ 2147483646 w 84"/>
                <a:gd name="T9" fmla="*/ 2147483646 h 126"/>
                <a:gd name="T10" fmla="*/ 2147483646 w 84"/>
                <a:gd name="T11" fmla="*/ 2147483646 h 126"/>
                <a:gd name="T12" fmla="*/ 2147483646 w 84"/>
                <a:gd name="T13" fmla="*/ 2147483646 h 126"/>
                <a:gd name="T14" fmla="*/ 2147483646 w 84"/>
                <a:gd name="T15" fmla="*/ 2147483646 h 126"/>
                <a:gd name="T16" fmla="*/ 2147483646 w 84"/>
                <a:gd name="T17" fmla="*/ 2147483646 h 126"/>
                <a:gd name="T18" fmla="*/ 2147483646 w 84"/>
                <a:gd name="T19" fmla="*/ 2147483646 h 126"/>
                <a:gd name="T20" fmla="*/ 2147483646 w 84"/>
                <a:gd name="T21" fmla="*/ 2147483646 h 126"/>
                <a:gd name="T22" fmla="*/ 2147483646 w 84"/>
                <a:gd name="T23" fmla="*/ 0 h 126"/>
                <a:gd name="T24" fmla="*/ 2147483646 w 84"/>
                <a:gd name="T25" fmla="*/ 2147483646 h 126"/>
                <a:gd name="T26" fmla="*/ 2147483646 w 84"/>
                <a:gd name="T27" fmla="*/ 2147483646 h 126"/>
                <a:gd name="T28" fmla="*/ 2147483646 w 84"/>
                <a:gd name="T29" fmla="*/ 2147483646 h 126"/>
                <a:gd name="T30" fmla="*/ 2147483646 w 84"/>
                <a:gd name="T31" fmla="*/ 2147483646 h 126"/>
                <a:gd name="T32" fmla="*/ 2147483646 w 84"/>
                <a:gd name="T33" fmla="*/ 2147483646 h 126"/>
                <a:gd name="T34" fmla="*/ 2147483646 w 84"/>
                <a:gd name="T35" fmla="*/ 2147483646 h 126"/>
                <a:gd name="T36" fmla="*/ 2147483646 w 84"/>
                <a:gd name="T37" fmla="*/ 2147483646 h 126"/>
                <a:gd name="T38" fmla="*/ 2147483646 w 84"/>
                <a:gd name="T39" fmla="*/ 2147483646 h 126"/>
                <a:gd name="T40" fmla="*/ 2147483646 w 84"/>
                <a:gd name="T41" fmla="*/ 2147483646 h 12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84" h="126">
                  <a:moveTo>
                    <a:pt x="18" y="126"/>
                  </a:moveTo>
                  <a:lnTo>
                    <a:pt x="0" y="114"/>
                  </a:lnTo>
                  <a:lnTo>
                    <a:pt x="0" y="102"/>
                  </a:lnTo>
                  <a:lnTo>
                    <a:pt x="6" y="96"/>
                  </a:lnTo>
                  <a:lnTo>
                    <a:pt x="12" y="84"/>
                  </a:lnTo>
                  <a:lnTo>
                    <a:pt x="12" y="66"/>
                  </a:lnTo>
                  <a:lnTo>
                    <a:pt x="6" y="60"/>
                  </a:lnTo>
                  <a:lnTo>
                    <a:pt x="12" y="54"/>
                  </a:lnTo>
                  <a:lnTo>
                    <a:pt x="6" y="36"/>
                  </a:lnTo>
                  <a:lnTo>
                    <a:pt x="30" y="30"/>
                  </a:lnTo>
                  <a:lnTo>
                    <a:pt x="30" y="18"/>
                  </a:lnTo>
                  <a:lnTo>
                    <a:pt x="54" y="0"/>
                  </a:lnTo>
                  <a:lnTo>
                    <a:pt x="60" y="6"/>
                  </a:lnTo>
                  <a:lnTo>
                    <a:pt x="72" y="6"/>
                  </a:lnTo>
                  <a:lnTo>
                    <a:pt x="78" y="18"/>
                  </a:lnTo>
                  <a:lnTo>
                    <a:pt x="84" y="30"/>
                  </a:lnTo>
                  <a:lnTo>
                    <a:pt x="72" y="42"/>
                  </a:lnTo>
                  <a:lnTo>
                    <a:pt x="78" y="66"/>
                  </a:lnTo>
                  <a:lnTo>
                    <a:pt x="72" y="96"/>
                  </a:lnTo>
                  <a:lnTo>
                    <a:pt x="54" y="102"/>
                  </a:lnTo>
                  <a:lnTo>
                    <a:pt x="18" y="12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58617" y="1446416"/>
              <a:ext cx="332657" cy="424592"/>
            </a:xfrm>
            <a:custGeom>
              <a:avLst/>
              <a:gdLst>
                <a:gd name="T0" fmla="*/ 2147483646 w 336"/>
                <a:gd name="T1" fmla="*/ 2147483646 h 427"/>
                <a:gd name="T2" fmla="*/ 2147483646 w 336"/>
                <a:gd name="T3" fmla="*/ 2147483646 h 427"/>
                <a:gd name="T4" fmla="*/ 2147483646 w 336"/>
                <a:gd name="T5" fmla="*/ 2147483646 h 427"/>
                <a:gd name="T6" fmla="*/ 2147483646 w 336"/>
                <a:gd name="T7" fmla="*/ 2147483646 h 427"/>
                <a:gd name="T8" fmla="*/ 2147483646 w 336"/>
                <a:gd name="T9" fmla="*/ 2147483646 h 427"/>
                <a:gd name="T10" fmla="*/ 2147483646 w 336"/>
                <a:gd name="T11" fmla="*/ 2147483646 h 427"/>
                <a:gd name="T12" fmla="*/ 2147483646 w 336"/>
                <a:gd name="T13" fmla="*/ 2147483646 h 427"/>
                <a:gd name="T14" fmla="*/ 2147483646 w 336"/>
                <a:gd name="T15" fmla="*/ 2147483646 h 427"/>
                <a:gd name="T16" fmla="*/ 2147483646 w 336"/>
                <a:gd name="T17" fmla="*/ 2147483646 h 427"/>
                <a:gd name="T18" fmla="*/ 2147483646 w 336"/>
                <a:gd name="T19" fmla="*/ 2147483646 h 427"/>
                <a:gd name="T20" fmla="*/ 2147483646 w 336"/>
                <a:gd name="T21" fmla="*/ 2147483646 h 427"/>
                <a:gd name="T22" fmla="*/ 2147483646 w 336"/>
                <a:gd name="T23" fmla="*/ 0 h 427"/>
                <a:gd name="T24" fmla="*/ 2147483646 w 336"/>
                <a:gd name="T25" fmla="*/ 2147483646 h 427"/>
                <a:gd name="T26" fmla="*/ 2147483646 w 336"/>
                <a:gd name="T27" fmla="*/ 2147483646 h 427"/>
                <a:gd name="T28" fmla="*/ 2147483646 w 336"/>
                <a:gd name="T29" fmla="*/ 2147483646 h 427"/>
                <a:gd name="T30" fmla="*/ 2147483646 w 336"/>
                <a:gd name="T31" fmla="*/ 2147483646 h 427"/>
                <a:gd name="T32" fmla="*/ 2147483646 w 336"/>
                <a:gd name="T33" fmla="*/ 2147483646 h 427"/>
                <a:gd name="T34" fmla="*/ 2147483646 w 336"/>
                <a:gd name="T35" fmla="*/ 2147483646 h 427"/>
                <a:gd name="T36" fmla="*/ 2147483646 w 336"/>
                <a:gd name="T37" fmla="*/ 2147483646 h 427"/>
                <a:gd name="T38" fmla="*/ 2147483646 w 336"/>
                <a:gd name="T39" fmla="*/ 2147483646 h 427"/>
                <a:gd name="T40" fmla="*/ 2147483646 w 336"/>
                <a:gd name="T41" fmla="*/ 2147483646 h 427"/>
                <a:gd name="T42" fmla="*/ 2147483646 w 336"/>
                <a:gd name="T43" fmla="*/ 2147483646 h 427"/>
                <a:gd name="T44" fmla="*/ 2147483646 w 336"/>
                <a:gd name="T45" fmla="*/ 2147483646 h 427"/>
                <a:gd name="T46" fmla="*/ 2147483646 w 336"/>
                <a:gd name="T47" fmla="*/ 2147483646 h 427"/>
                <a:gd name="T48" fmla="*/ 2147483646 w 336"/>
                <a:gd name="T49" fmla="*/ 2147483646 h 427"/>
                <a:gd name="T50" fmla="*/ 2147483646 w 336"/>
                <a:gd name="T51" fmla="*/ 2147483646 h 427"/>
                <a:gd name="T52" fmla="*/ 2147483646 w 336"/>
                <a:gd name="T53" fmla="*/ 2147483646 h 427"/>
                <a:gd name="T54" fmla="*/ 0 w 336"/>
                <a:gd name="T55" fmla="*/ 2147483646 h 427"/>
                <a:gd name="T56" fmla="*/ 2147483646 w 336"/>
                <a:gd name="T57" fmla="*/ 2147483646 h 427"/>
                <a:gd name="T58" fmla="*/ 2147483646 w 336"/>
                <a:gd name="T59" fmla="*/ 2147483646 h 427"/>
                <a:gd name="T60" fmla="*/ 2147483646 w 336"/>
                <a:gd name="T61" fmla="*/ 2147483646 h 427"/>
                <a:gd name="T62" fmla="*/ 2147483646 w 336"/>
                <a:gd name="T63" fmla="*/ 2147483646 h 427"/>
                <a:gd name="T64" fmla="*/ 2147483646 w 336"/>
                <a:gd name="T65" fmla="*/ 2147483646 h 42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36" h="427">
                  <a:moveTo>
                    <a:pt x="120" y="427"/>
                  </a:moveTo>
                  <a:lnTo>
                    <a:pt x="96" y="397"/>
                  </a:lnTo>
                  <a:lnTo>
                    <a:pt x="78" y="325"/>
                  </a:lnTo>
                  <a:lnTo>
                    <a:pt x="96" y="282"/>
                  </a:lnTo>
                  <a:lnTo>
                    <a:pt x="144" y="180"/>
                  </a:lnTo>
                  <a:lnTo>
                    <a:pt x="192" y="150"/>
                  </a:lnTo>
                  <a:lnTo>
                    <a:pt x="222" y="114"/>
                  </a:lnTo>
                  <a:lnTo>
                    <a:pt x="252" y="96"/>
                  </a:lnTo>
                  <a:lnTo>
                    <a:pt x="294" y="72"/>
                  </a:lnTo>
                  <a:lnTo>
                    <a:pt x="336" y="30"/>
                  </a:lnTo>
                  <a:lnTo>
                    <a:pt x="330" y="6"/>
                  </a:lnTo>
                  <a:lnTo>
                    <a:pt x="294" y="0"/>
                  </a:lnTo>
                  <a:lnTo>
                    <a:pt x="270" y="24"/>
                  </a:lnTo>
                  <a:lnTo>
                    <a:pt x="252" y="42"/>
                  </a:lnTo>
                  <a:lnTo>
                    <a:pt x="222" y="48"/>
                  </a:lnTo>
                  <a:lnTo>
                    <a:pt x="186" y="48"/>
                  </a:lnTo>
                  <a:lnTo>
                    <a:pt x="174" y="60"/>
                  </a:lnTo>
                  <a:lnTo>
                    <a:pt x="162" y="78"/>
                  </a:lnTo>
                  <a:lnTo>
                    <a:pt x="114" y="126"/>
                  </a:lnTo>
                  <a:lnTo>
                    <a:pt x="90" y="138"/>
                  </a:lnTo>
                  <a:lnTo>
                    <a:pt x="84" y="168"/>
                  </a:lnTo>
                  <a:lnTo>
                    <a:pt x="66" y="186"/>
                  </a:lnTo>
                  <a:lnTo>
                    <a:pt x="42" y="216"/>
                  </a:lnTo>
                  <a:lnTo>
                    <a:pt x="42" y="240"/>
                  </a:lnTo>
                  <a:lnTo>
                    <a:pt x="30" y="270"/>
                  </a:lnTo>
                  <a:lnTo>
                    <a:pt x="12" y="295"/>
                  </a:lnTo>
                  <a:lnTo>
                    <a:pt x="18" y="325"/>
                  </a:lnTo>
                  <a:lnTo>
                    <a:pt x="0" y="349"/>
                  </a:lnTo>
                  <a:lnTo>
                    <a:pt x="18" y="391"/>
                  </a:lnTo>
                  <a:lnTo>
                    <a:pt x="48" y="403"/>
                  </a:lnTo>
                  <a:lnTo>
                    <a:pt x="54" y="415"/>
                  </a:lnTo>
                  <a:lnTo>
                    <a:pt x="72" y="421"/>
                  </a:lnTo>
                  <a:lnTo>
                    <a:pt x="120" y="42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61441" y="3944372"/>
              <a:ext cx="127015" cy="263707"/>
            </a:xfrm>
            <a:custGeom>
              <a:avLst/>
              <a:gdLst>
                <a:gd name="T0" fmla="*/ 2147483646 w 126"/>
                <a:gd name="T1" fmla="*/ 2147483646 h 265"/>
                <a:gd name="T2" fmla="*/ 0 w 126"/>
                <a:gd name="T3" fmla="*/ 2147483646 h 265"/>
                <a:gd name="T4" fmla="*/ 2147483646 w 126"/>
                <a:gd name="T5" fmla="*/ 2147483646 h 265"/>
                <a:gd name="T6" fmla="*/ 2147483646 w 126"/>
                <a:gd name="T7" fmla="*/ 2147483646 h 265"/>
                <a:gd name="T8" fmla="*/ 2147483646 w 126"/>
                <a:gd name="T9" fmla="*/ 2147483646 h 265"/>
                <a:gd name="T10" fmla="*/ 2147483646 w 126"/>
                <a:gd name="T11" fmla="*/ 2147483646 h 265"/>
                <a:gd name="T12" fmla="*/ 2147483646 w 126"/>
                <a:gd name="T13" fmla="*/ 2147483646 h 265"/>
                <a:gd name="T14" fmla="*/ 2147483646 w 126"/>
                <a:gd name="T15" fmla="*/ 2147483646 h 265"/>
                <a:gd name="T16" fmla="*/ 2147483646 w 126"/>
                <a:gd name="T17" fmla="*/ 0 h 265"/>
                <a:gd name="T18" fmla="*/ 2147483646 w 126"/>
                <a:gd name="T19" fmla="*/ 2147483646 h 265"/>
                <a:gd name="T20" fmla="*/ 2147483646 w 126"/>
                <a:gd name="T21" fmla="*/ 2147483646 h 265"/>
                <a:gd name="T22" fmla="*/ 2147483646 w 126"/>
                <a:gd name="T23" fmla="*/ 2147483646 h 265"/>
                <a:gd name="T24" fmla="*/ 2147483646 w 126"/>
                <a:gd name="T25" fmla="*/ 2147483646 h 265"/>
                <a:gd name="T26" fmla="*/ 2147483646 w 126"/>
                <a:gd name="T27" fmla="*/ 2147483646 h 265"/>
                <a:gd name="T28" fmla="*/ 2147483646 w 126"/>
                <a:gd name="T29" fmla="*/ 2147483646 h 265"/>
                <a:gd name="T30" fmla="*/ 2147483646 w 126"/>
                <a:gd name="T31" fmla="*/ 2147483646 h 265"/>
                <a:gd name="T32" fmla="*/ 2147483646 w 126"/>
                <a:gd name="T33" fmla="*/ 2147483646 h 265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26" h="265">
                  <a:moveTo>
                    <a:pt x="6" y="217"/>
                  </a:moveTo>
                  <a:lnTo>
                    <a:pt x="0" y="193"/>
                  </a:lnTo>
                  <a:lnTo>
                    <a:pt x="12" y="169"/>
                  </a:lnTo>
                  <a:lnTo>
                    <a:pt x="24" y="139"/>
                  </a:lnTo>
                  <a:lnTo>
                    <a:pt x="12" y="91"/>
                  </a:lnTo>
                  <a:lnTo>
                    <a:pt x="30" y="78"/>
                  </a:lnTo>
                  <a:lnTo>
                    <a:pt x="54" y="60"/>
                  </a:lnTo>
                  <a:lnTo>
                    <a:pt x="78" y="24"/>
                  </a:lnTo>
                  <a:lnTo>
                    <a:pt x="108" y="0"/>
                  </a:lnTo>
                  <a:lnTo>
                    <a:pt x="126" y="24"/>
                  </a:lnTo>
                  <a:lnTo>
                    <a:pt x="126" y="66"/>
                  </a:lnTo>
                  <a:lnTo>
                    <a:pt x="126" y="91"/>
                  </a:lnTo>
                  <a:lnTo>
                    <a:pt x="78" y="253"/>
                  </a:lnTo>
                  <a:lnTo>
                    <a:pt x="54" y="259"/>
                  </a:lnTo>
                  <a:lnTo>
                    <a:pt x="30" y="265"/>
                  </a:lnTo>
                  <a:lnTo>
                    <a:pt x="6" y="247"/>
                  </a:lnTo>
                  <a:lnTo>
                    <a:pt x="6" y="21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206981" y="4551624"/>
              <a:ext cx="136692" cy="156047"/>
            </a:xfrm>
            <a:custGeom>
              <a:avLst/>
              <a:gdLst>
                <a:gd name="T0" fmla="*/ 0 w 138"/>
                <a:gd name="T1" fmla="*/ 2147483646 h 157"/>
                <a:gd name="T2" fmla="*/ 2147483646 w 138"/>
                <a:gd name="T3" fmla="*/ 2147483646 h 157"/>
                <a:gd name="T4" fmla="*/ 2147483646 w 138"/>
                <a:gd name="T5" fmla="*/ 2147483646 h 157"/>
                <a:gd name="T6" fmla="*/ 2147483646 w 138"/>
                <a:gd name="T7" fmla="*/ 2147483646 h 157"/>
                <a:gd name="T8" fmla="*/ 2147483646 w 138"/>
                <a:gd name="T9" fmla="*/ 2147483646 h 157"/>
                <a:gd name="T10" fmla="*/ 2147483646 w 138"/>
                <a:gd name="T11" fmla="*/ 2147483646 h 157"/>
                <a:gd name="T12" fmla="*/ 2147483646 w 138"/>
                <a:gd name="T13" fmla="*/ 0 h 157"/>
                <a:gd name="T14" fmla="*/ 2147483646 w 138"/>
                <a:gd name="T15" fmla="*/ 2147483646 h 157"/>
                <a:gd name="T16" fmla="*/ 2147483646 w 138"/>
                <a:gd name="T17" fmla="*/ 2147483646 h 157"/>
                <a:gd name="T18" fmla="*/ 2147483646 w 138"/>
                <a:gd name="T19" fmla="*/ 2147483646 h 157"/>
                <a:gd name="T20" fmla="*/ 2147483646 w 138"/>
                <a:gd name="T21" fmla="*/ 2147483646 h 157"/>
                <a:gd name="T22" fmla="*/ 2147483646 w 138"/>
                <a:gd name="T23" fmla="*/ 2147483646 h 157"/>
                <a:gd name="T24" fmla="*/ 2147483646 w 138"/>
                <a:gd name="T25" fmla="*/ 2147483646 h 157"/>
                <a:gd name="T26" fmla="*/ 2147483646 w 138"/>
                <a:gd name="T27" fmla="*/ 2147483646 h 157"/>
                <a:gd name="T28" fmla="*/ 2147483646 w 138"/>
                <a:gd name="T29" fmla="*/ 2147483646 h 157"/>
                <a:gd name="T30" fmla="*/ 2147483646 w 138"/>
                <a:gd name="T31" fmla="*/ 2147483646 h 157"/>
                <a:gd name="T32" fmla="*/ 2147483646 w 138"/>
                <a:gd name="T33" fmla="*/ 2147483646 h 157"/>
                <a:gd name="T34" fmla="*/ 0 w 138"/>
                <a:gd name="T35" fmla="*/ 2147483646 h 15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38" h="157">
                  <a:moveTo>
                    <a:pt x="0" y="133"/>
                  </a:moveTo>
                  <a:lnTo>
                    <a:pt x="18" y="97"/>
                  </a:lnTo>
                  <a:lnTo>
                    <a:pt x="30" y="79"/>
                  </a:lnTo>
                  <a:lnTo>
                    <a:pt x="66" y="60"/>
                  </a:lnTo>
                  <a:lnTo>
                    <a:pt x="78" y="54"/>
                  </a:lnTo>
                  <a:lnTo>
                    <a:pt x="90" y="30"/>
                  </a:lnTo>
                  <a:lnTo>
                    <a:pt x="102" y="0"/>
                  </a:lnTo>
                  <a:lnTo>
                    <a:pt x="114" y="12"/>
                  </a:lnTo>
                  <a:lnTo>
                    <a:pt x="138" y="18"/>
                  </a:lnTo>
                  <a:lnTo>
                    <a:pt x="138" y="36"/>
                  </a:lnTo>
                  <a:lnTo>
                    <a:pt x="114" y="54"/>
                  </a:lnTo>
                  <a:lnTo>
                    <a:pt x="102" y="67"/>
                  </a:lnTo>
                  <a:lnTo>
                    <a:pt x="78" y="91"/>
                  </a:lnTo>
                  <a:lnTo>
                    <a:pt x="72" y="115"/>
                  </a:lnTo>
                  <a:lnTo>
                    <a:pt x="66" y="151"/>
                  </a:lnTo>
                  <a:lnTo>
                    <a:pt x="36" y="157"/>
                  </a:lnTo>
                  <a:lnTo>
                    <a:pt x="18" y="151"/>
                  </a:lnTo>
                  <a:lnTo>
                    <a:pt x="0" y="133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25528" y="4411303"/>
              <a:ext cx="95563" cy="153628"/>
            </a:xfrm>
            <a:custGeom>
              <a:avLst/>
              <a:gdLst>
                <a:gd name="T0" fmla="*/ 2147483646 w 96"/>
                <a:gd name="T1" fmla="*/ 2147483646 h 156"/>
                <a:gd name="T2" fmla="*/ 2147483646 w 96"/>
                <a:gd name="T3" fmla="*/ 2147483646 h 156"/>
                <a:gd name="T4" fmla="*/ 2147483646 w 96"/>
                <a:gd name="T5" fmla="*/ 2147483646 h 156"/>
                <a:gd name="T6" fmla="*/ 0 w 96"/>
                <a:gd name="T7" fmla="*/ 0 h 156"/>
                <a:gd name="T8" fmla="*/ 2147483646 w 96"/>
                <a:gd name="T9" fmla="*/ 2147483646 h 156"/>
                <a:gd name="T10" fmla="*/ 2147483646 w 96"/>
                <a:gd name="T11" fmla="*/ 2147483646 h 156"/>
                <a:gd name="T12" fmla="*/ 2147483646 w 96"/>
                <a:gd name="T13" fmla="*/ 2147483646 h 156"/>
                <a:gd name="T14" fmla="*/ 2147483646 w 96"/>
                <a:gd name="T15" fmla="*/ 2147483646 h 156"/>
                <a:gd name="T16" fmla="*/ 2147483646 w 96"/>
                <a:gd name="T17" fmla="*/ 2147483646 h 156"/>
                <a:gd name="T18" fmla="*/ 2147483646 w 96"/>
                <a:gd name="T19" fmla="*/ 2147483646 h 156"/>
                <a:gd name="T20" fmla="*/ 2147483646 w 96"/>
                <a:gd name="T21" fmla="*/ 2147483646 h 156"/>
                <a:gd name="T22" fmla="*/ 2147483646 w 96"/>
                <a:gd name="T23" fmla="*/ 2147483646 h 156"/>
                <a:gd name="T24" fmla="*/ 2147483646 w 96"/>
                <a:gd name="T25" fmla="*/ 2147483646 h 156"/>
                <a:gd name="T26" fmla="*/ 2147483646 w 96"/>
                <a:gd name="T27" fmla="*/ 2147483646 h 156"/>
                <a:gd name="T28" fmla="*/ 2147483646 w 96"/>
                <a:gd name="T29" fmla="*/ 2147483646 h 156"/>
                <a:gd name="T30" fmla="*/ 2147483646 w 96"/>
                <a:gd name="T31" fmla="*/ 2147483646 h 156"/>
                <a:gd name="T32" fmla="*/ 2147483646 w 96"/>
                <a:gd name="T33" fmla="*/ 2147483646 h 156"/>
                <a:gd name="T34" fmla="*/ 2147483646 w 96"/>
                <a:gd name="T35" fmla="*/ 2147483646 h 15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96" h="156">
                  <a:moveTo>
                    <a:pt x="6" y="108"/>
                  </a:moveTo>
                  <a:lnTo>
                    <a:pt x="24" y="78"/>
                  </a:lnTo>
                  <a:lnTo>
                    <a:pt x="24" y="54"/>
                  </a:lnTo>
                  <a:lnTo>
                    <a:pt x="0" y="0"/>
                  </a:lnTo>
                  <a:lnTo>
                    <a:pt x="30" y="12"/>
                  </a:lnTo>
                  <a:lnTo>
                    <a:pt x="30" y="42"/>
                  </a:lnTo>
                  <a:lnTo>
                    <a:pt x="42" y="60"/>
                  </a:lnTo>
                  <a:lnTo>
                    <a:pt x="60" y="78"/>
                  </a:lnTo>
                  <a:lnTo>
                    <a:pt x="84" y="66"/>
                  </a:lnTo>
                  <a:lnTo>
                    <a:pt x="96" y="78"/>
                  </a:lnTo>
                  <a:lnTo>
                    <a:pt x="90" y="90"/>
                  </a:lnTo>
                  <a:lnTo>
                    <a:pt x="78" y="102"/>
                  </a:lnTo>
                  <a:lnTo>
                    <a:pt x="66" y="114"/>
                  </a:lnTo>
                  <a:lnTo>
                    <a:pt x="60" y="132"/>
                  </a:lnTo>
                  <a:lnTo>
                    <a:pt x="42" y="156"/>
                  </a:lnTo>
                  <a:lnTo>
                    <a:pt x="24" y="144"/>
                  </a:lnTo>
                  <a:lnTo>
                    <a:pt x="30" y="126"/>
                  </a:lnTo>
                  <a:lnTo>
                    <a:pt x="6" y="10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95701" y="3933486"/>
              <a:ext cx="753621" cy="572171"/>
            </a:xfrm>
            <a:custGeom>
              <a:avLst/>
              <a:gdLst>
                <a:gd name="T0" fmla="*/ 2147483646 w 757"/>
                <a:gd name="T1" fmla="*/ 2147483646 h 577"/>
                <a:gd name="T2" fmla="*/ 2147483646 w 757"/>
                <a:gd name="T3" fmla="*/ 2147483646 h 577"/>
                <a:gd name="T4" fmla="*/ 0 w 757"/>
                <a:gd name="T5" fmla="*/ 2147483646 h 577"/>
                <a:gd name="T6" fmla="*/ 2147483646 w 757"/>
                <a:gd name="T7" fmla="*/ 2147483646 h 577"/>
                <a:gd name="T8" fmla="*/ 2147483646 w 757"/>
                <a:gd name="T9" fmla="*/ 2147483646 h 577"/>
                <a:gd name="T10" fmla="*/ 2147483646 w 757"/>
                <a:gd name="T11" fmla="*/ 2147483646 h 577"/>
                <a:gd name="T12" fmla="*/ 2147483646 w 757"/>
                <a:gd name="T13" fmla="*/ 2147483646 h 577"/>
                <a:gd name="T14" fmla="*/ 2147483646 w 757"/>
                <a:gd name="T15" fmla="*/ 2147483646 h 577"/>
                <a:gd name="T16" fmla="*/ 2147483646 w 757"/>
                <a:gd name="T17" fmla="*/ 2147483646 h 577"/>
                <a:gd name="T18" fmla="*/ 2147483646 w 757"/>
                <a:gd name="T19" fmla="*/ 2147483646 h 577"/>
                <a:gd name="T20" fmla="*/ 2147483646 w 757"/>
                <a:gd name="T21" fmla="*/ 0 h 577"/>
                <a:gd name="T22" fmla="*/ 2147483646 w 757"/>
                <a:gd name="T23" fmla="*/ 2147483646 h 577"/>
                <a:gd name="T24" fmla="*/ 2147483646 w 757"/>
                <a:gd name="T25" fmla="*/ 2147483646 h 577"/>
                <a:gd name="T26" fmla="*/ 2147483646 w 757"/>
                <a:gd name="T27" fmla="*/ 2147483646 h 577"/>
                <a:gd name="T28" fmla="*/ 2147483646 w 757"/>
                <a:gd name="T29" fmla="*/ 2147483646 h 577"/>
                <a:gd name="T30" fmla="*/ 2147483646 w 757"/>
                <a:gd name="T31" fmla="*/ 2147483646 h 577"/>
                <a:gd name="T32" fmla="*/ 2147483646 w 757"/>
                <a:gd name="T33" fmla="*/ 2147483646 h 577"/>
                <a:gd name="T34" fmla="*/ 2147483646 w 757"/>
                <a:gd name="T35" fmla="*/ 2147483646 h 577"/>
                <a:gd name="T36" fmla="*/ 2147483646 w 757"/>
                <a:gd name="T37" fmla="*/ 2147483646 h 577"/>
                <a:gd name="T38" fmla="*/ 2147483646 w 757"/>
                <a:gd name="T39" fmla="*/ 2147483646 h 577"/>
                <a:gd name="T40" fmla="*/ 2147483646 w 757"/>
                <a:gd name="T41" fmla="*/ 2147483646 h 577"/>
                <a:gd name="T42" fmla="*/ 2147483646 w 757"/>
                <a:gd name="T43" fmla="*/ 2147483646 h 577"/>
                <a:gd name="T44" fmla="*/ 2147483646 w 757"/>
                <a:gd name="T45" fmla="*/ 2147483646 h 577"/>
                <a:gd name="T46" fmla="*/ 2147483646 w 757"/>
                <a:gd name="T47" fmla="*/ 2147483646 h 577"/>
                <a:gd name="T48" fmla="*/ 2147483646 w 757"/>
                <a:gd name="T49" fmla="*/ 2147483646 h 577"/>
                <a:gd name="T50" fmla="*/ 2147483646 w 757"/>
                <a:gd name="T51" fmla="*/ 2147483646 h 577"/>
                <a:gd name="T52" fmla="*/ 2147483646 w 757"/>
                <a:gd name="T53" fmla="*/ 2147483646 h 577"/>
                <a:gd name="T54" fmla="*/ 2147483646 w 757"/>
                <a:gd name="T55" fmla="*/ 2147483646 h 577"/>
                <a:gd name="T56" fmla="*/ 2147483646 w 757"/>
                <a:gd name="T57" fmla="*/ 2147483646 h 577"/>
                <a:gd name="T58" fmla="*/ 2147483646 w 757"/>
                <a:gd name="T59" fmla="*/ 2147483646 h 577"/>
                <a:gd name="T60" fmla="*/ 2147483646 w 757"/>
                <a:gd name="T61" fmla="*/ 2147483646 h 577"/>
                <a:gd name="T62" fmla="*/ 2147483646 w 757"/>
                <a:gd name="T63" fmla="*/ 2147483646 h 577"/>
                <a:gd name="T64" fmla="*/ 2147483646 w 757"/>
                <a:gd name="T65" fmla="*/ 2147483646 h 577"/>
                <a:gd name="T66" fmla="*/ 2147483646 w 757"/>
                <a:gd name="T67" fmla="*/ 2147483646 h 577"/>
                <a:gd name="T68" fmla="*/ 2147483646 w 757"/>
                <a:gd name="T69" fmla="*/ 2147483646 h 577"/>
                <a:gd name="T70" fmla="*/ 2147483646 w 757"/>
                <a:gd name="T71" fmla="*/ 2147483646 h 57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757" h="577">
                  <a:moveTo>
                    <a:pt x="30" y="463"/>
                  </a:moveTo>
                  <a:lnTo>
                    <a:pt x="36" y="415"/>
                  </a:lnTo>
                  <a:lnTo>
                    <a:pt x="30" y="385"/>
                  </a:lnTo>
                  <a:lnTo>
                    <a:pt x="6" y="307"/>
                  </a:lnTo>
                  <a:lnTo>
                    <a:pt x="6" y="283"/>
                  </a:lnTo>
                  <a:lnTo>
                    <a:pt x="0" y="247"/>
                  </a:lnTo>
                  <a:lnTo>
                    <a:pt x="6" y="217"/>
                  </a:lnTo>
                  <a:lnTo>
                    <a:pt x="30" y="193"/>
                  </a:lnTo>
                  <a:lnTo>
                    <a:pt x="78" y="175"/>
                  </a:lnTo>
                  <a:lnTo>
                    <a:pt x="114" y="151"/>
                  </a:lnTo>
                  <a:lnTo>
                    <a:pt x="144" y="145"/>
                  </a:lnTo>
                  <a:lnTo>
                    <a:pt x="156" y="109"/>
                  </a:lnTo>
                  <a:lnTo>
                    <a:pt x="180" y="97"/>
                  </a:lnTo>
                  <a:lnTo>
                    <a:pt x="204" y="90"/>
                  </a:lnTo>
                  <a:lnTo>
                    <a:pt x="240" y="60"/>
                  </a:lnTo>
                  <a:lnTo>
                    <a:pt x="264" y="48"/>
                  </a:lnTo>
                  <a:lnTo>
                    <a:pt x="282" y="60"/>
                  </a:lnTo>
                  <a:lnTo>
                    <a:pt x="300" y="66"/>
                  </a:lnTo>
                  <a:lnTo>
                    <a:pt x="312" y="42"/>
                  </a:lnTo>
                  <a:lnTo>
                    <a:pt x="330" y="24"/>
                  </a:lnTo>
                  <a:lnTo>
                    <a:pt x="360" y="18"/>
                  </a:lnTo>
                  <a:lnTo>
                    <a:pt x="372" y="0"/>
                  </a:lnTo>
                  <a:lnTo>
                    <a:pt x="396" y="6"/>
                  </a:lnTo>
                  <a:lnTo>
                    <a:pt x="438" y="12"/>
                  </a:lnTo>
                  <a:lnTo>
                    <a:pt x="432" y="36"/>
                  </a:lnTo>
                  <a:lnTo>
                    <a:pt x="420" y="66"/>
                  </a:lnTo>
                  <a:lnTo>
                    <a:pt x="438" y="78"/>
                  </a:lnTo>
                  <a:lnTo>
                    <a:pt x="468" y="78"/>
                  </a:lnTo>
                  <a:lnTo>
                    <a:pt x="492" y="115"/>
                  </a:lnTo>
                  <a:lnTo>
                    <a:pt x="510" y="109"/>
                  </a:lnTo>
                  <a:lnTo>
                    <a:pt x="540" y="90"/>
                  </a:lnTo>
                  <a:lnTo>
                    <a:pt x="540" y="30"/>
                  </a:lnTo>
                  <a:lnTo>
                    <a:pt x="564" y="0"/>
                  </a:lnTo>
                  <a:lnTo>
                    <a:pt x="576" y="42"/>
                  </a:lnTo>
                  <a:lnTo>
                    <a:pt x="582" y="54"/>
                  </a:lnTo>
                  <a:lnTo>
                    <a:pt x="594" y="60"/>
                  </a:lnTo>
                  <a:lnTo>
                    <a:pt x="612" y="121"/>
                  </a:lnTo>
                  <a:lnTo>
                    <a:pt x="642" y="151"/>
                  </a:lnTo>
                  <a:lnTo>
                    <a:pt x="678" y="163"/>
                  </a:lnTo>
                  <a:lnTo>
                    <a:pt x="690" y="199"/>
                  </a:lnTo>
                  <a:lnTo>
                    <a:pt x="708" y="211"/>
                  </a:lnTo>
                  <a:lnTo>
                    <a:pt x="714" y="241"/>
                  </a:lnTo>
                  <a:lnTo>
                    <a:pt x="751" y="265"/>
                  </a:lnTo>
                  <a:lnTo>
                    <a:pt x="751" y="289"/>
                  </a:lnTo>
                  <a:lnTo>
                    <a:pt x="757" y="325"/>
                  </a:lnTo>
                  <a:lnTo>
                    <a:pt x="757" y="379"/>
                  </a:lnTo>
                  <a:lnTo>
                    <a:pt x="714" y="469"/>
                  </a:lnTo>
                  <a:lnTo>
                    <a:pt x="696" y="523"/>
                  </a:lnTo>
                  <a:lnTo>
                    <a:pt x="696" y="547"/>
                  </a:lnTo>
                  <a:lnTo>
                    <a:pt x="684" y="547"/>
                  </a:lnTo>
                  <a:lnTo>
                    <a:pt x="660" y="559"/>
                  </a:lnTo>
                  <a:lnTo>
                    <a:pt x="636" y="577"/>
                  </a:lnTo>
                  <a:lnTo>
                    <a:pt x="618" y="577"/>
                  </a:lnTo>
                  <a:lnTo>
                    <a:pt x="594" y="559"/>
                  </a:lnTo>
                  <a:lnTo>
                    <a:pt x="576" y="571"/>
                  </a:lnTo>
                  <a:lnTo>
                    <a:pt x="534" y="553"/>
                  </a:lnTo>
                  <a:lnTo>
                    <a:pt x="498" y="535"/>
                  </a:lnTo>
                  <a:lnTo>
                    <a:pt x="480" y="505"/>
                  </a:lnTo>
                  <a:lnTo>
                    <a:pt x="468" y="481"/>
                  </a:lnTo>
                  <a:lnTo>
                    <a:pt x="444" y="487"/>
                  </a:lnTo>
                  <a:lnTo>
                    <a:pt x="420" y="463"/>
                  </a:lnTo>
                  <a:lnTo>
                    <a:pt x="378" y="421"/>
                  </a:lnTo>
                  <a:lnTo>
                    <a:pt x="312" y="409"/>
                  </a:lnTo>
                  <a:lnTo>
                    <a:pt x="264" y="415"/>
                  </a:lnTo>
                  <a:lnTo>
                    <a:pt x="204" y="433"/>
                  </a:lnTo>
                  <a:lnTo>
                    <a:pt x="198" y="451"/>
                  </a:lnTo>
                  <a:lnTo>
                    <a:pt x="162" y="457"/>
                  </a:lnTo>
                  <a:lnTo>
                    <a:pt x="138" y="457"/>
                  </a:lnTo>
                  <a:lnTo>
                    <a:pt x="120" y="475"/>
                  </a:lnTo>
                  <a:lnTo>
                    <a:pt x="84" y="487"/>
                  </a:lnTo>
                  <a:lnTo>
                    <a:pt x="60" y="487"/>
                  </a:lnTo>
                  <a:lnTo>
                    <a:pt x="30" y="463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87227" y="4539527"/>
              <a:ext cx="66532" cy="90725"/>
            </a:xfrm>
            <a:custGeom>
              <a:avLst/>
              <a:gdLst>
                <a:gd name="T0" fmla="*/ 0 w 66"/>
                <a:gd name="T1" fmla="*/ 2147483646 h 91"/>
                <a:gd name="T2" fmla="*/ 2147483646 w 66"/>
                <a:gd name="T3" fmla="*/ 2147483646 h 91"/>
                <a:gd name="T4" fmla="*/ 2147483646 w 66"/>
                <a:gd name="T5" fmla="*/ 2147483646 h 91"/>
                <a:gd name="T6" fmla="*/ 2147483646 w 66"/>
                <a:gd name="T7" fmla="*/ 2147483646 h 91"/>
                <a:gd name="T8" fmla="*/ 2147483646 w 66"/>
                <a:gd name="T9" fmla="*/ 2147483646 h 91"/>
                <a:gd name="T10" fmla="*/ 2147483646 w 66"/>
                <a:gd name="T11" fmla="*/ 2147483646 h 91"/>
                <a:gd name="T12" fmla="*/ 2147483646 w 66"/>
                <a:gd name="T13" fmla="*/ 0 h 91"/>
                <a:gd name="T14" fmla="*/ 2147483646 w 66"/>
                <a:gd name="T15" fmla="*/ 2147483646 h 91"/>
                <a:gd name="T16" fmla="*/ 0 w 66"/>
                <a:gd name="T17" fmla="*/ 2147483646 h 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6" h="91">
                  <a:moveTo>
                    <a:pt x="0" y="18"/>
                  </a:moveTo>
                  <a:lnTo>
                    <a:pt x="12" y="48"/>
                  </a:lnTo>
                  <a:lnTo>
                    <a:pt x="18" y="72"/>
                  </a:lnTo>
                  <a:lnTo>
                    <a:pt x="36" y="91"/>
                  </a:lnTo>
                  <a:lnTo>
                    <a:pt x="48" y="66"/>
                  </a:lnTo>
                  <a:lnTo>
                    <a:pt x="66" y="30"/>
                  </a:lnTo>
                  <a:lnTo>
                    <a:pt x="66" y="0"/>
                  </a:lnTo>
                  <a:lnTo>
                    <a:pt x="42" y="12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47315" y="3588731"/>
              <a:ext cx="172982" cy="202014"/>
            </a:xfrm>
            <a:custGeom>
              <a:avLst/>
              <a:gdLst>
                <a:gd name="T0" fmla="*/ 2147483646 w 174"/>
                <a:gd name="T1" fmla="*/ 2147483646 h 204"/>
                <a:gd name="T2" fmla="*/ 0 w 174"/>
                <a:gd name="T3" fmla="*/ 2147483646 h 204"/>
                <a:gd name="T4" fmla="*/ 0 w 174"/>
                <a:gd name="T5" fmla="*/ 2147483646 h 204"/>
                <a:gd name="T6" fmla="*/ 2147483646 w 174"/>
                <a:gd name="T7" fmla="*/ 2147483646 h 204"/>
                <a:gd name="T8" fmla="*/ 2147483646 w 174"/>
                <a:gd name="T9" fmla="*/ 2147483646 h 204"/>
                <a:gd name="T10" fmla="*/ 2147483646 w 174"/>
                <a:gd name="T11" fmla="*/ 2147483646 h 204"/>
                <a:gd name="T12" fmla="*/ 2147483646 w 174"/>
                <a:gd name="T13" fmla="*/ 2147483646 h 204"/>
                <a:gd name="T14" fmla="*/ 2147483646 w 174"/>
                <a:gd name="T15" fmla="*/ 0 h 204"/>
                <a:gd name="T16" fmla="*/ 2147483646 w 174"/>
                <a:gd name="T17" fmla="*/ 2147483646 h 204"/>
                <a:gd name="T18" fmla="*/ 2147483646 w 174"/>
                <a:gd name="T19" fmla="*/ 2147483646 h 204"/>
                <a:gd name="T20" fmla="*/ 2147483646 w 174"/>
                <a:gd name="T21" fmla="*/ 2147483646 h 204"/>
                <a:gd name="T22" fmla="*/ 2147483646 w 174"/>
                <a:gd name="T23" fmla="*/ 2147483646 h 204"/>
                <a:gd name="T24" fmla="*/ 2147483646 w 174"/>
                <a:gd name="T25" fmla="*/ 2147483646 h 204"/>
                <a:gd name="T26" fmla="*/ 2147483646 w 174"/>
                <a:gd name="T27" fmla="*/ 2147483646 h 204"/>
                <a:gd name="T28" fmla="*/ 2147483646 w 174"/>
                <a:gd name="T29" fmla="*/ 2147483646 h 204"/>
                <a:gd name="T30" fmla="*/ 2147483646 w 174"/>
                <a:gd name="T31" fmla="*/ 2147483646 h 204"/>
                <a:gd name="T32" fmla="*/ 2147483646 w 174"/>
                <a:gd name="T33" fmla="*/ 2147483646 h 204"/>
                <a:gd name="T34" fmla="*/ 2147483646 w 174"/>
                <a:gd name="T35" fmla="*/ 2147483646 h 204"/>
                <a:gd name="T36" fmla="*/ 2147483646 w 174"/>
                <a:gd name="T37" fmla="*/ 2147483646 h 204"/>
                <a:gd name="T38" fmla="*/ 2147483646 w 174"/>
                <a:gd name="T39" fmla="*/ 2147483646 h 204"/>
                <a:gd name="T40" fmla="*/ 2147483646 w 174"/>
                <a:gd name="T41" fmla="*/ 2147483646 h 204"/>
                <a:gd name="T42" fmla="*/ 2147483646 w 174"/>
                <a:gd name="T43" fmla="*/ 2147483646 h 204"/>
                <a:gd name="T44" fmla="*/ 2147483646 w 174"/>
                <a:gd name="T45" fmla="*/ 2147483646 h 204"/>
                <a:gd name="T46" fmla="*/ 2147483646 w 174"/>
                <a:gd name="T47" fmla="*/ 2147483646 h 204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74" h="204">
                  <a:moveTo>
                    <a:pt x="12" y="168"/>
                  </a:moveTo>
                  <a:lnTo>
                    <a:pt x="0" y="144"/>
                  </a:lnTo>
                  <a:lnTo>
                    <a:pt x="0" y="108"/>
                  </a:lnTo>
                  <a:lnTo>
                    <a:pt x="12" y="90"/>
                  </a:lnTo>
                  <a:lnTo>
                    <a:pt x="36" y="84"/>
                  </a:lnTo>
                  <a:lnTo>
                    <a:pt x="60" y="66"/>
                  </a:lnTo>
                  <a:lnTo>
                    <a:pt x="96" y="24"/>
                  </a:lnTo>
                  <a:lnTo>
                    <a:pt x="138" y="0"/>
                  </a:lnTo>
                  <a:lnTo>
                    <a:pt x="162" y="12"/>
                  </a:lnTo>
                  <a:lnTo>
                    <a:pt x="174" y="30"/>
                  </a:lnTo>
                  <a:lnTo>
                    <a:pt x="156" y="48"/>
                  </a:lnTo>
                  <a:lnTo>
                    <a:pt x="150" y="66"/>
                  </a:lnTo>
                  <a:lnTo>
                    <a:pt x="156" y="90"/>
                  </a:lnTo>
                  <a:lnTo>
                    <a:pt x="174" y="108"/>
                  </a:lnTo>
                  <a:lnTo>
                    <a:pt x="156" y="120"/>
                  </a:lnTo>
                  <a:lnTo>
                    <a:pt x="150" y="132"/>
                  </a:lnTo>
                  <a:lnTo>
                    <a:pt x="138" y="150"/>
                  </a:lnTo>
                  <a:lnTo>
                    <a:pt x="126" y="168"/>
                  </a:lnTo>
                  <a:lnTo>
                    <a:pt x="114" y="198"/>
                  </a:lnTo>
                  <a:lnTo>
                    <a:pt x="90" y="204"/>
                  </a:lnTo>
                  <a:lnTo>
                    <a:pt x="72" y="192"/>
                  </a:lnTo>
                  <a:lnTo>
                    <a:pt x="42" y="192"/>
                  </a:lnTo>
                  <a:lnTo>
                    <a:pt x="24" y="192"/>
                  </a:lnTo>
                  <a:lnTo>
                    <a:pt x="12" y="16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297313" y="3689134"/>
              <a:ext cx="107660" cy="131853"/>
            </a:xfrm>
            <a:custGeom>
              <a:avLst/>
              <a:gdLst>
                <a:gd name="T0" fmla="*/ 2147483646 w 108"/>
                <a:gd name="T1" fmla="*/ 2147483646 h 132"/>
                <a:gd name="T2" fmla="*/ 2147483646 w 108"/>
                <a:gd name="T3" fmla="*/ 2147483646 h 132"/>
                <a:gd name="T4" fmla="*/ 0 w 108"/>
                <a:gd name="T5" fmla="*/ 2147483646 h 132"/>
                <a:gd name="T6" fmla="*/ 2147483646 w 108"/>
                <a:gd name="T7" fmla="*/ 2147483646 h 132"/>
                <a:gd name="T8" fmla="*/ 2147483646 w 108"/>
                <a:gd name="T9" fmla="*/ 2147483646 h 132"/>
                <a:gd name="T10" fmla="*/ 2147483646 w 108"/>
                <a:gd name="T11" fmla="*/ 2147483646 h 132"/>
                <a:gd name="T12" fmla="*/ 2147483646 w 108"/>
                <a:gd name="T13" fmla="*/ 2147483646 h 132"/>
                <a:gd name="T14" fmla="*/ 2147483646 w 108"/>
                <a:gd name="T15" fmla="*/ 0 h 132"/>
                <a:gd name="T16" fmla="*/ 2147483646 w 108"/>
                <a:gd name="T17" fmla="*/ 2147483646 h 132"/>
                <a:gd name="T18" fmla="*/ 2147483646 w 108"/>
                <a:gd name="T19" fmla="*/ 2147483646 h 132"/>
                <a:gd name="T20" fmla="*/ 2147483646 w 108"/>
                <a:gd name="T21" fmla="*/ 2147483646 h 132"/>
                <a:gd name="T22" fmla="*/ 2147483646 w 108"/>
                <a:gd name="T23" fmla="*/ 2147483646 h 132"/>
                <a:gd name="T24" fmla="*/ 2147483646 w 108"/>
                <a:gd name="T25" fmla="*/ 2147483646 h 132"/>
                <a:gd name="T26" fmla="*/ 2147483646 w 108"/>
                <a:gd name="T27" fmla="*/ 2147483646 h 132"/>
                <a:gd name="T28" fmla="*/ 2147483646 w 108"/>
                <a:gd name="T29" fmla="*/ 2147483646 h 132"/>
                <a:gd name="T30" fmla="*/ 2147483646 w 108"/>
                <a:gd name="T31" fmla="*/ 2147483646 h 132"/>
                <a:gd name="T32" fmla="*/ 2147483646 w 108"/>
                <a:gd name="T33" fmla="*/ 2147483646 h 132"/>
                <a:gd name="T34" fmla="*/ 2147483646 w 108"/>
                <a:gd name="T35" fmla="*/ 2147483646 h 132"/>
                <a:gd name="T36" fmla="*/ 2147483646 w 108"/>
                <a:gd name="T37" fmla="*/ 2147483646 h 132"/>
                <a:gd name="T38" fmla="*/ 2147483646 w 108"/>
                <a:gd name="T39" fmla="*/ 2147483646 h 132"/>
                <a:gd name="T40" fmla="*/ 2147483646 w 108"/>
                <a:gd name="T41" fmla="*/ 2147483646 h 132"/>
                <a:gd name="T42" fmla="*/ 2147483646 w 108"/>
                <a:gd name="T43" fmla="*/ 2147483646 h 132"/>
                <a:gd name="T44" fmla="*/ 2147483646 w 108"/>
                <a:gd name="T45" fmla="*/ 2147483646 h 132"/>
                <a:gd name="T46" fmla="*/ 2147483646 w 108"/>
                <a:gd name="T47" fmla="*/ 2147483646 h 132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08" h="132">
                  <a:moveTo>
                    <a:pt x="12" y="126"/>
                  </a:moveTo>
                  <a:lnTo>
                    <a:pt x="12" y="108"/>
                  </a:lnTo>
                  <a:lnTo>
                    <a:pt x="0" y="84"/>
                  </a:lnTo>
                  <a:lnTo>
                    <a:pt x="6" y="66"/>
                  </a:lnTo>
                  <a:lnTo>
                    <a:pt x="24" y="24"/>
                  </a:lnTo>
                  <a:lnTo>
                    <a:pt x="36" y="12"/>
                  </a:lnTo>
                  <a:lnTo>
                    <a:pt x="66" y="6"/>
                  </a:lnTo>
                  <a:lnTo>
                    <a:pt x="108" y="0"/>
                  </a:lnTo>
                  <a:lnTo>
                    <a:pt x="108" y="12"/>
                  </a:lnTo>
                  <a:lnTo>
                    <a:pt x="90" y="12"/>
                  </a:lnTo>
                  <a:lnTo>
                    <a:pt x="54" y="24"/>
                  </a:lnTo>
                  <a:lnTo>
                    <a:pt x="42" y="42"/>
                  </a:lnTo>
                  <a:lnTo>
                    <a:pt x="84" y="42"/>
                  </a:lnTo>
                  <a:lnTo>
                    <a:pt x="90" y="60"/>
                  </a:lnTo>
                  <a:lnTo>
                    <a:pt x="78" y="66"/>
                  </a:lnTo>
                  <a:lnTo>
                    <a:pt x="66" y="78"/>
                  </a:lnTo>
                  <a:lnTo>
                    <a:pt x="90" y="102"/>
                  </a:lnTo>
                  <a:lnTo>
                    <a:pt x="96" y="126"/>
                  </a:lnTo>
                  <a:lnTo>
                    <a:pt x="72" y="126"/>
                  </a:lnTo>
                  <a:lnTo>
                    <a:pt x="54" y="108"/>
                  </a:lnTo>
                  <a:lnTo>
                    <a:pt x="36" y="84"/>
                  </a:lnTo>
                  <a:lnTo>
                    <a:pt x="36" y="114"/>
                  </a:lnTo>
                  <a:lnTo>
                    <a:pt x="36" y="132"/>
                  </a:lnTo>
                  <a:lnTo>
                    <a:pt x="12" y="12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52961" y="3839132"/>
              <a:ext cx="202014" cy="45967"/>
            </a:xfrm>
            <a:custGeom>
              <a:avLst/>
              <a:gdLst>
                <a:gd name="T0" fmla="*/ 0 w 34"/>
                <a:gd name="T1" fmla="*/ 2147483646 h 8"/>
                <a:gd name="T2" fmla="*/ 2147483646 w 34"/>
                <a:gd name="T3" fmla="*/ 0 h 8"/>
                <a:gd name="T4" fmla="*/ 2147483646 w 34"/>
                <a:gd name="T5" fmla="*/ 0 h 8"/>
                <a:gd name="T6" fmla="*/ 2147483646 w 34"/>
                <a:gd name="T7" fmla="*/ 2147483646 h 8"/>
                <a:gd name="T8" fmla="*/ 2147483646 w 34"/>
                <a:gd name="T9" fmla="*/ 2147483646 h 8"/>
                <a:gd name="T10" fmla="*/ 2147483646 w 34"/>
                <a:gd name="T11" fmla="*/ 2147483646 h 8"/>
                <a:gd name="T12" fmla="*/ 2147483646 w 34"/>
                <a:gd name="T13" fmla="*/ 2147483646 h 8"/>
                <a:gd name="T14" fmla="*/ 2147483646 w 34"/>
                <a:gd name="T15" fmla="*/ 2147483646 h 8"/>
                <a:gd name="T16" fmla="*/ 2147483646 w 34"/>
                <a:gd name="T17" fmla="*/ 2147483646 h 8"/>
                <a:gd name="T18" fmla="*/ 2147483646 w 34"/>
                <a:gd name="T19" fmla="*/ 2147483646 h 8"/>
                <a:gd name="T20" fmla="*/ 0 w 34"/>
                <a:gd name="T21" fmla="*/ 2147483646 h 8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4" h="8">
                  <a:moveTo>
                    <a:pt x="0" y="1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0" y="4"/>
                    <a:pt x="8" y="4"/>
                  </a:cubicBezTo>
                  <a:cubicBezTo>
                    <a:pt x="7" y="3"/>
                    <a:pt x="0" y="1"/>
                    <a:pt x="0" y="1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47350" y="2591968"/>
              <a:ext cx="120966" cy="136692"/>
            </a:xfrm>
            <a:custGeom>
              <a:avLst/>
              <a:gdLst>
                <a:gd name="T0" fmla="*/ 0 w 120"/>
                <a:gd name="T1" fmla="*/ 2147483646 h 138"/>
                <a:gd name="T2" fmla="*/ 0 w 120"/>
                <a:gd name="T3" fmla="*/ 2147483646 h 138"/>
                <a:gd name="T4" fmla="*/ 2147483646 w 120"/>
                <a:gd name="T5" fmla="*/ 2147483646 h 138"/>
                <a:gd name="T6" fmla="*/ 2147483646 w 120"/>
                <a:gd name="T7" fmla="*/ 2147483646 h 138"/>
                <a:gd name="T8" fmla="*/ 2147483646 w 120"/>
                <a:gd name="T9" fmla="*/ 0 h 138"/>
                <a:gd name="T10" fmla="*/ 2147483646 w 120"/>
                <a:gd name="T11" fmla="*/ 2147483646 h 138"/>
                <a:gd name="T12" fmla="*/ 2147483646 w 120"/>
                <a:gd name="T13" fmla="*/ 2147483646 h 138"/>
                <a:gd name="T14" fmla="*/ 2147483646 w 120"/>
                <a:gd name="T15" fmla="*/ 2147483646 h 138"/>
                <a:gd name="T16" fmla="*/ 2147483646 w 120"/>
                <a:gd name="T17" fmla="*/ 2147483646 h 138"/>
                <a:gd name="T18" fmla="*/ 2147483646 w 120"/>
                <a:gd name="T19" fmla="*/ 2147483646 h 138"/>
                <a:gd name="T20" fmla="*/ 2147483646 w 120"/>
                <a:gd name="T21" fmla="*/ 2147483646 h 138"/>
                <a:gd name="T22" fmla="*/ 2147483646 w 120"/>
                <a:gd name="T23" fmla="*/ 2147483646 h 138"/>
                <a:gd name="T24" fmla="*/ 2147483646 w 120"/>
                <a:gd name="T25" fmla="*/ 2147483646 h 138"/>
                <a:gd name="T26" fmla="*/ 2147483646 w 120"/>
                <a:gd name="T27" fmla="*/ 2147483646 h 138"/>
                <a:gd name="T28" fmla="*/ 2147483646 w 120"/>
                <a:gd name="T29" fmla="*/ 2147483646 h 138"/>
                <a:gd name="T30" fmla="*/ 2147483646 w 120"/>
                <a:gd name="T31" fmla="*/ 2147483646 h 138"/>
                <a:gd name="T32" fmla="*/ 0 w 120"/>
                <a:gd name="T33" fmla="*/ 2147483646 h 13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20" h="138">
                  <a:moveTo>
                    <a:pt x="0" y="114"/>
                  </a:moveTo>
                  <a:lnTo>
                    <a:pt x="0" y="90"/>
                  </a:lnTo>
                  <a:lnTo>
                    <a:pt x="6" y="72"/>
                  </a:lnTo>
                  <a:lnTo>
                    <a:pt x="36" y="24"/>
                  </a:lnTo>
                  <a:lnTo>
                    <a:pt x="66" y="0"/>
                  </a:lnTo>
                  <a:lnTo>
                    <a:pt x="66" y="18"/>
                  </a:lnTo>
                  <a:lnTo>
                    <a:pt x="54" y="42"/>
                  </a:lnTo>
                  <a:lnTo>
                    <a:pt x="60" y="54"/>
                  </a:lnTo>
                  <a:lnTo>
                    <a:pt x="108" y="78"/>
                  </a:lnTo>
                  <a:lnTo>
                    <a:pt x="120" y="108"/>
                  </a:lnTo>
                  <a:lnTo>
                    <a:pt x="120" y="132"/>
                  </a:lnTo>
                  <a:lnTo>
                    <a:pt x="96" y="138"/>
                  </a:lnTo>
                  <a:lnTo>
                    <a:pt x="84" y="120"/>
                  </a:lnTo>
                  <a:lnTo>
                    <a:pt x="66" y="126"/>
                  </a:lnTo>
                  <a:lnTo>
                    <a:pt x="48" y="114"/>
                  </a:lnTo>
                  <a:lnTo>
                    <a:pt x="18" y="108"/>
                  </a:lnTo>
                  <a:lnTo>
                    <a:pt x="0" y="11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0178" y="3282686"/>
              <a:ext cx="210482" cy="59273"/>
            </a:xfrm>
            <a:custGeom>
              <a:avLst/>
              <a:gdLst>
                <a:gd name="T0" fmla="*/ 2147483646 w 35"/>
                <a:gd name="T1" fmla="*/ 2147483646 h 10"/>
                <a:gd name="T2" fmla="*/ 2147483646 w 35"/>
                <a:gd name="T3" fmla="*/ 0 h 10"/>
                <a:gd name="T4" fmla="*/ 2147483646 w 35"/>
                <a:gd name="T5" fmla="*/ 0 h 10"/>
                <a:gd name="T6" fmla="*/ 2147483646 w 35"/>
                <a:gd name="T7" fmla="*/ 2147483646 h 10"/>
                <a:gd name="T8" fmla="*/ 2147483646 w 35"/>
                <a:gd name="T9" fmla="*/ 2147483646 h 10"/>
                <a:gd name="T10" fmla="*/ 2147483646 w 35"/>
                <a:gd name="T11" fmla="*/ 2147483646 h 10"/>
                <a:gd name="T12" fmla="*/ 2147483646 w 35"/>
                <a:gd name="T13" fmla="*/ 2147483646 h 10"/>
                <a:gd name="T14" fmla="*/ 2147483646 w 35"/>
                <a:gd name="T15" fmla="*/ 2147483646 h 10"/>
                <a:gd name="T16" fmla="*/ 2147483646 w 35"/>
                <a:gd name="T17" fmla="*/ 2147483646 h 10"/>
                <a:gd name="T18" fmla="*/ 2147483646 w 35"/>
                <a:gd name="T19" fmla="*/ 2147483646 h 10"/>
                <a:gd name="T20" fmla="*/ 2147483646 w 35"/>
                <a:gd name="T21" fmla="*/ 2147483646 h 10"/>
                <a:gd name="T22" fmla="*/ 2147483646 w 35"/>
                <a:gd name="T23" fmla="*/ 2147483646 h 10"/>
                <a:gd name="T24" fmla="*/ 2147483646 w 35"/>
                <a:gd name="T25" fmla="*/ 2147483646 h 10"/>
                <a:gd name="T26" fmla="*/ 2147483646 w 35"/>
                <a:gd name="T27" fmla="*/ 2147483646 h 10"/>
                <a:gd name="T28" fmla="*/ 0 w 35"/>
                <a:gd name="T29" fmla="*/ 2147483646 h 10"/>
                <a:gd name="T30" fmla="*/ 2147483646 w 35"/>
                <a:gd name="T31" fmla="*/ 2147483646 h 10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35" h="10">
                  <a:moveTo>
                    <a:pt x="2" y="1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7" y="5"/>
                    <a:pt x="28" y="6"/>
                  </a:cubicBezTo>
                  <a:cubicBezTo>
                    <a:pt x="30" y="7"/>
                    <a:pt x="33" y="7"/>
                    <a:pt x="33" y="7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9"/>
                    <a:pt x="35" y="10"/>
                    <a:pt x="33" y="10"/>
                  </a:cubicBezTo>
                  <a:cubicBezTo>
                    <a:pt x="31" y="10"/>
                    <a:pt x="25" y="10"/>
                    <a:pt x="25" y="1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60660" y="3348008"/>
              <a:ext cx="130644" cy="36290"/>
            </a:xfrm>
            <a:custGeom>
              <a:avLst/>
              <a:gdLst>
                <a:gd name="T0" fmla="*/ 2147483646 w 132"/>
                <a:gd name="T1" fmla="*/ 0 h 36"/>
                <a:gd name="T2" fmla="*/ 2147483646 w 132"/>
                <a:gd name="T3" fmla="*/ 2147483646 h 36"/>
                <a:gd name="T4" fmla="*/ 0 w 132"/>
                <a:gd name="T5" fmla="*/ 2147483646 h 36"/>
                <a:gd name="T6" fmla="*/ 2147483646 w 132"/>
                <a:gd name="T7" fmla="*/ 2147483646 h 36"/>
                <a:gd name="T8" fmla="*/ 2147483646 w 132"/>
                <a:gd name="T9" fmla="*/ 2147483646 h 36"/>
                <a:gd name="T10" fmla="*/ 2147483646 w 132"/>
                <a:gd name="T11" fmla="*/ 2147483646 h 36"/>
                <a:gd name="T12" fmla="*/ 2147483646 w 132"/>
                <a:gd name="T13" fmla="*/ 2147483646 h 36"/>
                <a:gd name="T14" fmla="*/ 2147483646 w 132"/>
                <a:gd name="T15" fmla="*/ 2147483646 h 36"/>
                <a:gd name="T16" fmla="*/ 2147483646 w 132"/>
                <a:gd name="T17" fmla="*/ 2147483646 h 36"/>
                <a:gd name="T18" fmla="*/ 2147483646 w 132"/>
                <a:gd name="T19" fmla="*/ 0 h 36"/>
                <a:gd name="T20" fmla="*/ 2147483646 w 132"/>
                <a:gd name="T21" fmla="*/ 0 h 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32" h="36">
                  <a:moveTo>
                    <a:pt x="24" y="0"/>
                  </a:moveTo>
                  <a:lnTo>
                    <a:pt x="24" y="12"/>
                  </a:lnTo>
                  <a:lnTo>
                    <a:pt x="0" y="18"/>
                  </a:lnTo>
                  <a:lnTo>
                    <a:pt x="30" y="30"/>
                  </a:lnTo>
                  <a:lnTo>
                    <a:pt x="42" y="36"/>
                  </a:lnTo>
                  <a:lnTo>
                    <a:pt x="66" y="36"/>
                  </a:lnTo>
                  <a:lnTo>
                    <a:pt x="84" y="24"/>
                  </a:lnTo>
                  <a:lnTo>
                    <a:pt x="132" y="30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84432" y="2946400"/>
              <a:ext cx="59273" cy="35080"/>
            </a:xfrm>
            <a:custGeom>
              <a:avLst/>
              <a:gdLst>
                <a:gd name="T0" fmla="*/ 0 w 60"/>
                <a:gd name="T1" fmla="*/ 2147483646 h 36"/>
                <a:gd name="T2" fmla="*/ 2147483646 w 60"/>
                <a:gd name="T3" fmla="*/ 0 h 36"/>
                <a:gd name="T4" fmla="*/ 2147483646 w 60"/>
                <a:gd name="T5" fmla="*/ 2147483646 h 36"/>
                <a:gd name="T6" fmla="*/ 2147483646 w 60"/>
                <a:gd name="T7" fmla="*/ 2147483646 h 36"/>
                <a:gd name="T8" fmla="*/ 2147483646 w 60"/>
                <a:gd name="T9" fmla="*/ 2147483646 h 36"/>
                <a:gd name="T10" fmla="*/ 2147483646 w 60"/>
                <a:gd name="T11" fmla="*/ 2147483646 h 36"/>
                <a:gd name="T12" fmla="*/ 0 w 60"/>
                <a:gd name="T13" fmla="*/ 2147483646 h 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0" h="36">
                  <a:moveTo>
                    <a:pt x="0" y="12"/>
                  </a:moveTo>
                  <a:lnTo>
                    <a:pt x="36" y="0"/>
                  </a:lnTo>
                  <a:lnTo>
                    <a:pt x="60" y="6"/>
                  </a:lnTo>
                  <a:lnTo>
                    <a:pt x="60" y="18"/>
                  </a:lnTo>
                  <a:lnTo>
                    <a:pt x="54" y="36"/>
                  </a:lnTo>
                  <a:lnTo>
                    <a:pt x="30" y="24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7900" y="2878659"/>
              <a:ext cx="24193" cy="47177"/>
            </a:xfrm>
            <a:custGeom>
              <a:avLst/>
              <a:gdLst>
                <a:gd name="T0" fmla="*/ 0 w 24"/>
                <a:gd name="T1" fmla="*/ 2147483646 h 48"/>
                <a:gd name="T2" fmla="*/ 2147483646 w 24"/>
                <a:gd name="T3" fmla="*/ 2147483646 h 48"/>
                <a:gd name="T4" fmla="*/ 2147483646 w 24"/>
                <a:gd name="T5" fmla="*/ 0 h 48"/>
                <a:gd name="T6" fmla="*/ 2147483646 w 24"/>
                <a:gd name="T7" fmla="*/ 2147483646 h 48"/>
                <a:gd name="T8" fmla="*/ 2147483646 w 24"/>
                <a:gd name="T9" fmla="*/ 2147483646 h 48"/>
                <a:gd name="T10" fmla="*/ 0 w 24"/>
                <a:gd name="T11" fmla="*/ 2147483646 h 4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4" h="48">
                  <a:moveTo>
                    <a:pt x="0" y="48"/>
                  </a:moveTo>
                  <a:lnTo>
                    <a:pt x="6" y="6"/>
                  </a:lnTo>
                  <a:lnTo>
                    <a:pt x="18" y="0"/>
                  </a:lnTo>
                  <a:lnTo>
                    <a:pt x="24" y="24"/>
                  </a:lnTo>
                  <a:lnTo>
                    <a:pt x="24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1852" y="2830272"/>
              <a:ext cx="30241" cy="36290"/>
            </a:xfrm>
            <a:custGeom>
              <a:avLst/>
              <a:gdLst>
                <a:gd name="T0" fmla="*/ 0 w 30"/>
                <a:gd name="T1" fmla="*/ 2147483646 h 37"/>
                <a:gd name="T2" fmla="*/ 2147483646 w 30"/>
                <a:gd name="T3" fmla="*/ 0 h 37"/>
                <a:gd name="T4" fmla="*/ 2147483646 w 30"/>
                <a:gd name="T5" fmla="*/ 2147483646 h 37"/>
                <a:gd name="T6" fmla="*/ 2147483646 w 30"/>
                <a:gd name="T7" fmla="*/ 2147483646 h 37"/>
                <a:gd name="T8" fmla="*/ 0 w 30"/>
                <a:gd name="T9" fmla="*/ 2147483646 h 3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" h="37">
                  <a:moveTo>
                    <a:pt x="0" y="12"/>
                  </a:moveTo>
                  <a:lnTo>
                    <a:pt x="24" y="0"/>
                  </a:lnTo>
                  <a:lnTo>
                    <a:pt x="30" y="24"/>
                  </a:lnTo>
                  <a:lnTo>
                    <a:pt x="24" y="37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20313" y="2964544"/>
              <a:ext cx="30242" cy="6049"/>
            </a:xfrm>
            <a:custGeom>
              <a:avLst/>
              <a:gdLst>
                <a:gd name="T0" fmla="*/ 2147483646 w 30"/>
                <a:gd name="T1" fmla="*/ 0 h 6"/>
                <a:gd name="T2" fmla="*/ 2147483646 w 30"/>
                <a:gd name="T3" fmla="*/ 0 h 6"/>
                <a:gd name="T4" fmla="*/ 0 w 30"/>
                <a:gd name="T5" fmla="*/ 2147483646 h 6"/>
                <a:gd name="T6" fmla="*/ 2147483646 w 30"/>
                <a:gd name="T7" fmla="*/ 0 h 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0" h="6">
                  <a:moveTo>
                    <a:pt x="24" y="0"/>
                  </a:moveTo>
                  <a:lnTo>
                    <a:pt x="30" y="0"/>
                  </a:lnTo>
                  <a:lnTo>
                    <a:pt x="0" y="6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713862" y="3141155"/>
              <a:ext cx="0" cy="2419"/>
            </a:xfrm>
            <a:prstGeom prst="rect">
              <a:avLst/>
            </a:prstGeom>
            <a:grpFill/>
            <a:ln w="9525">
              <a:solidFill>
                <a:srgbClr val="F8F8F8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15000"/>
                </a:spcBef>
              </a:pPr>
              <a:endParaRPr lang="en-US" altLang="en-US" dirty="0"/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16687" y="2850836"/>
              <a:ext cx="374996" cy="136692"/>
            </a:xfrm>
            <a:custGeom>
              <a:avLst/>
              <a:gdLst>
                <a:gd name="T0" fmla="*/ 2147483646 w 10616"/>
                <a:gd name="T1" fmla="*/ 2147483646 h 10000"/>
                <a:gd name="T2" fmla="*/ 2147483646 w 10616"/>
                <a:gd name="T3" fmla="*/ 2147483646 h 10000"/>
                <a:gd name="T4" fmla="*/ 2147483646 w 10616"/>
                <a:gd name="T5" fmla="*/ 2147483646 h 10000"/>
                <a:gd name="T6" fmla="*/ 2147483646 w 10616"/>
                <a:gd name="T7" fmla="*/ 2147483646 h 10000"/>
                <a:gd name="T8" fmla="*/ 2147483646 w 10616"/>
                <a:gd name="T9" fmla="*/ 2147483646 h 10000"/>
                <a:gd name="T10" fmla="*/ 2147483646 w 10616"/>
                <a:gd name="T11" fmla="*/ 2147483646 h 10000"/>
                <a:gd name="T12" fmla="*/ 2147483646 w 10616"/>
                <a:gd name="T13" fmla="*/ 2147483646 h 10000"/>
                <a:gd name="T14" fmla="*/ 2147483646 w 10616"/>
                <a:gd name="T15" fmla="*/ 2147483646 h 10000"/>
                <a:gd name="T16" fmla="*/ 2147483646 w 10616"/>
                <a:gd name="T17" fmla="*/ 2147483646 h 10000"/>
                <a:gd name="T18" fmla="*/ 2147483646 w 10616"/>
                <a:gd name="T19" fmla="*/ 2147483646 h 10000"/>
                <a:gd name="T20" fmla="*/ 2147483646 w 10616"/>
                <a:gd name="T21" fmla="*/ 2147483646 h 10000"/>
                <a:gd name="T22" fmla="*/ 2147483646 w 10616"/>
                <a:gd name="T23" fmla="*/ 2147483646 h 10000"/>
                <a:gd name="T24" fmla="*/ 2147483646 w 10616"/>
                <a:gd name="T25" fmla="*/ 0 h 10000"/>
                <a:gd name="T26" fmla="*/ 2147483646 w 10616"/>
                <a:gd name="T27" fmla="*/ 0 h 10000"/>
                <a:gd name="T28" fmla="*/ 2147483646 w 10616"/>
                <a:gd name="T29" fmla="*/ 2147483646 h 10000"/>
                <a:gd name="T30" fmla="*/ 2147483646 w 10616"/>
                <a:gd name="T31" fmla="*/ 2147483646 h 10000"/>
                <a:gd name="T32" fmla="*/ 2147483646 w 10616"/>
                <a:gd name="T33" fmla="*/ 2147483646 h 10000"/>
                <a:gd name="T34" fmla="*/ 2147483646 w 10616"/>
                <a:gd name="T35" fmla="*/ 2147483646 h 10000"/>
                <a:gd name="T36" fmla="*/ 2147483646 w 10616"/>
                <a:gd name="T37" fmla="*/ 2147483646 h 10000"/>
                <a:gd name="T38" fmla="*/ 2147483646 w 10616"/>
                <a:gd name="T39" fmla="*/ 0 h 10000"/>
                <a:gd name="T40" fmla="*/ 2147483646 w 10616"/>
                <a:gd name="T41" fmla="*/ 0 h 10000"/>
                <a:gd name="T42" fmla="*/ 2147483646 w 10616"/>
                <a:gd name="T43" fmla="*/ 0 h 10000"/>
                <a:gd name="T44" fmla="*/ 2147483646 w 10616"/>
                <a:gd name="T45" fmla="*/ 2147483646 h 10000"/>
                <a:gd name="T46" fmla="*/ 2147483646 w 10616"/>
                <a:gd name="T47" fmla="*/ 2147483646 h 10000"/>
                <a:gd name="T48" fmla="*/ 2147483646 w 10616"/>
                <a:gd name="T49" fmla="*/ 2147483646 h 10000"/>
                <a:gd name="T50" fmla="*/ 2147483646 w 10616"/>
                <a:gd name="T51" fmla="*/ 2147483646 h 10000"/>
                <a:gd name="T52" fmla="*/ 2147483646 w 10616"/>
                <a:gd name="T53" fmla="*/ 2147483646 h 10000"/>
                <a:gd name="T54" fmla="*/ 2147483646 w 10616"/>
                <a:gd name="T55" fmla="*/ 2147483646 h 10000"/>
                <a:gd name="T56" fmla="*/ 2147483646 w 10616"/>
                <a:gd name="T57" fmla="*/ 2147483646 h 10000"/>
                <a:gd name="T58" fmla="*/ 2147483646 w 10616"/>
                <a:gd name="T59" fmla="*/ 2147483646 h 10000"/>
                <a:gd name="T60" fmla="*/ 2147483646 w 10616"/>
                <a:gd name="T61" fmla="*/ 2147483646 h 10000"/>
                <a:gd name="T62" fmla="*/ 0 w 10616"/>
                <a:gd name="T63" fmla="*/ 2147483646 h 10000"/>
                <a:gd name="T64" fmla="*/ 2147483646 w 10616"/>
                <a:gd name="T65" fmla="*/ 2147483646 h 10000"/>
                <a:gd name="T66" fmla="*/ 2147483646 w 10616"/>
                <a:gd name="T67" fmla="*/ 2147483646 h 10000"/>
                <a:gd name="T68" fmla="*/ 2147483646 w 10616"/>
                <a:gd name="T69" fmla="*/ 2147483646 h 10000"/>
                <a:gd name="T70" fmla="*/ 2147483646 w 10616"/>
                <a:gd name="T71" fmla="*/ 2147483646 h 10000"/>
                <a:gd name="T72" fmla="*/ 2147483646 w 10616"/>
                <a:gd name="T73" fmla="*/ 2147483646 h 10000"/>
                <a:gd name="T74" fmla="*/ 2147483646 w 10616"/>
                <a:gd name="T75" fmla="*/ 2147483646 h 10000"/>
                <a:gd name="T76" fmla="*/ 2147483646 w 10616"/>
                <a:gd name="T77" fmla="*/ 2147483646 h 10000"/>
                <a:gd name="T78" fmla="*/ 2147483646 w 10616"/>
                <a:gd name="T79" fmla="*/ 2147483646 h 10000"/>
                <a:gd name="T80" fmla="*/ 2147483646 w 10616"/>
                <a:gd name="T81" fmla="*/ 2147483646 h 10000"/>
                <a:gd name="T82" fmla="*/ 2147483646 w 10616"/>
                <a:gd name="T83" fmla="*/ 2147483646 h 10000"/>
                <a:gd name="T84" fmla="*/ 2147483646 w 10616"/>
                <a:gd name="T85" fmla="*/ 2147483646 h 1000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616" h="10000">
                  <a:moveTo>
                    <a:pt x="6379" y="8696"/>
                  </a:moveTo>
                  <a:lnTo>
                    <a:pt x="6718" y="9130"/>
                  </a:lnTo>
                  <a:lnTo>
                    <a:pt x="8582" y="8696"/>
                  </a:lnTo>
                  <a:lnTo>
                    <a:pt x="9430" y="8261"/>
                  </a:lnTo>
                  <a:lnTo>
                    <a:pt x="10277" y="7826"/>
                  </a:lnTo>
                  <a:lnTo>
                    <a:pt x="10616" y="8261"/>
                  </a:lnTo>
                  <a:cubicBezTo>
                    <a:pt x="10560" y="7826"/>
                    <a:pt x="10503" y="7392"/>
                    <a:pt x="10447" y="6957"/>
                  </a:cubicBezTo>
                  <a:lnTo>
                    <a:pt x="10447" y="3913"/>
                  </a:lnTo>
                  <a:cubicBezTo>
                    <a:pt x="10503" y="3768"/>
                    <a:pt x="10560" y="3623"/>
                    <a:pt x="10616" y="3478"/>
                  </a:cubicBezTo>
                  <a:lnTo>
                    <a:pt x="9938" y="1304"/>
                  </a:lnTo>
                  <a:lnTo>
                    <a:pt x="9599" y="435"/>
                  </a:lnTo>
                  <a:lnTo>
                    <a:pt x="9091" y="435"/>
                  </a:lnTo>
                  <a:cubicBezTo>
                    <a:pt x="9034" y="290"/>
                    <a:pt x="8978" y="145"/>
                    <a:pt x="8921" y="0"/>
                  </a:cubicBezTo>
                  <a:lnTo>
                    <a:pt x="8243" y="1304"/>
                  </a:lnTo>
                  <a:lnTo>
                    <a:pt x="7396" y="1304"/>
                  </a:lnTo>
                  <a:lnTo>
                    <a:pt x="7226" y="1304"/>
                  </a:lnTo>
                  <a:lnTo>
                    <a:pt x="6548" y="435"/>
                  </a:lnTo>
                  <a:lnTo>
                    <a:pt x="6040" y="0"/>
                  </a:lnTo>
                  <a:lnTo>
                    <a:pt x="4684" y="0"/>
                  </a:lnTo>
                  <a:lnTo>
                    <a:pt x="4345" y="0"/>
                  </a:lnTo>
                  <a:lnTo>
                    <a:pt x="3836" y="435"/>
                  </a:lnTo>
                  <a:lnTo>
                    <a:pt x="3497" y="1304"/>
                  </a:lnTo>
                  <a:lnTo>
                    <a:pt x="2650" y="1739"/>
                  </a:lnTo>
                  <a:cubicBezTo>
                    <a:pt x="2593" y="1594"/>
                    <a:pt x="2537" y="1449"/>
                    <a:pt x="2480" y="1304"/>
                  </a:cubicBezTo>
                  <a:lnTo>
                    <a:pt x="2311" y="1304"/>
                  </a:lnTo>
                  <a:lnTo>
                    <a:pt x="1972" y="2609"/>
                  </a:lnTo>
                  <a:cubicBezTo>
                    <a:pt x="1746" y="2609"/>
                    <a:pt x="1494" y="2631"/>
                    <a:pt x="1294" y="2609"/>
                  </a:cubicBezTo>
                  <a:cubicBezTo>
                    <a:pt x="1094" y="2587"/>
                    <a:pt x="883" y="2261"/>
                    <a:pt x="770" y="2478"/>
                  </a:cubicBezTo>
                  <a:cubicBezTo>
                    <a:pt x="657" y="2695"/>
                    <a:pt x="333" y="2962"/>
                    <a:pt x="205" y="3117"/>
                  </a:cubicBezTo>
                  <a:cubicBezTo>
                    <a:pt x="77" y="3272"/>
                    <a:pt x="0" y="3266"/>
                    <a:pt x="0" y="3407"/>
                  </a:cubicBezTo>
                  <a:cubicBezTo>
                    <a:pt x="113" y="3701"/>
                    <a:pt x="482" y="5084"/>
                    <a:pt x="698" y="5748"/>
                  </a:cubicBezTo>
                  <a:cubicBezTo>
                    <a:pt x="914" y="6412"/>
                    <a:pt x="1138" y="6900"/>
                    <a:pt x="1294" y="7391"/>
                  </a:cubicBezTo>
                  <a:cubicBezTo>
                    <a:pt x="1450" y="7882"/>
                    <a:pt x="1520" y="8261"/>
                    <a:pt x="1633" y="8696"/>
                  </a:cubicBezTo>
                  <a:lnTo>
                    <a:pt x="3158" y="9130"/>
                  </a:lnTo>
                  <a:lnTo>
                    <a:pt x="3328" y="9130"/>
                  </a:lnTo>
                  <a:lnTo>
                    <a:pt x="4514" y="10000"/>
                  </a:lnTo>
                  <a:lnTo>
                    <a:pt x="5192" y="9130"/>
                  </a:lnTo>
                  <a:lnTo>
                    <a:pt x="5870" y="10000"/>
                  </a:lnTo>
                  <a:lnTo>
                    <a:pt x="6379" y="869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05395" y="2964544"/>
              <a:ext cx="137902" cy="111289"/>
            </a:xfrm>
            <a:custGeom>
              <a:avLst/>
              <a:gdLst>
                <a:gd name="T0" fmla="*/ 2147483646 w 139"/>
                <a:gd name="T1" fmla="*/ 2147483646 h 114"/>
                <a:gd name="T2" fmla="*/ 2147483646 w 139"/>
                <a:gd name="T3" fmla="*/ 2147483646 h 114"/>
                <a:gd name="T4" fmla="*/ 2147483646 w 139"/>
                <a:gd name="T5" fmla="*/ 2147483646 h 114"/>
                <a:gd name="T6" fmla="*/ 2147483646 w 139"/>
                <a:gd name="T7" fmla="*/ 2147483646 h 114"/>
                <a:gd name="T8" fmla="*/ 2147483646 w 139"/>
                <a:gd name="T9" fmla="*/ 2147483646 h 114"/>
                <a:gd name="T10" fmla="*/ 2147483646 w 139"/>
                <a:gd name="T11" fmla="*/ 2147483646 h 114"/>
                <a:gd name="T12" fmla="*/ 2147483646 w 139"/>
                <a:gd name="T13" fmla="*/ 0 h 114"/>
                <a:gd name="T14" fmla="*/ 2147483646 w 139"/>
                <a:gd name="T15" fmla="*/ 2147483646 h 114"/>
                <a:gd name="T16" fmla="*/ 2147483646 w 139"/>
                <a:gd name="T17" fmla="*/ 2147483646 h 114"/>
                <a:gd name="T18" fmla="*/ 2147483646 w 139"/>
                <a:gd name="T19" fmla="*/ 2147483646 h 114"/>
                <a:gd name="T20" fmla="*/ 2147483646 w 139"/>
                <a:gd name="T21" fmla="*/ 2147483646 h 114"/>
                <a:gd name="T22" fmla="*/ 2147483646 w 139"/>
                <a:gd name="T23" fmla="*/ 2147483646 h 114"/>
                <a:gd name="T24" fmla="*/ 2147483646 w 139"/>
                <a:gd name="T25" fmla="*/ 2147483646 h 114"/>
                <a:gd name="T26" fmla="*/ 0 w 139"/>
                <a:gd name="T27" fmla="*/ 2147483646 h 114"/>
                <a:gd name="T28" fmla="*/ 2147483646 w 139"/>
                <a:gd name="T29" fmla="*/ 2147483646 h 114"/>
                <a:gd name="T30" fmla="*/ 2147483646 w 139"/>
                <a:gd name="T31" fmla="*/ 2147483646 h 11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39" h="114">
                  <a:moveTo>
                    <a:pt x="25" y="114"/>
                  </a:moveTo>
                  <a:lnTo>
                    <a:pt x="61" y="96"/>
                  </a:lnTo>
                  <a:lnTo>
                    <a:pt x="73" y="90"/>
                  </a:lnTo>
                  <a:lnTo>
                    <a:pt x="115" y="66"/>
                  </a:lnTo>
                  <a:lnTo>
                    <a:pt x="127" y="24"/>
                  </a:lnTo>
                  <a:lnTo>
                    <a:pt x="139" y="6"/>
                  </a:lnTo>
                  <a:lnTo>
                    <a:pt x="139" y="0"/>
                  </a:lnTo>
                  <a:lnTo>
                    <a:pt x="115" y="6"/>
                  </a:lnTo>
                  <a:lnTo>
                    <a:pt x="49" y="12"/>
                  </a:lnTo>
                  <a:lnTo>
                    <a:pt x="37" y="6"/>
                  </a:lnTo>
                  <a:lnTo>
                    <a:pt x="19" y="24"/>
                  </a:lnTo>
                  <a:lnTo>
                    <a:pt x="25" y="48"/>
                  </a:lnTo>
                  <a:lnTo>
                    <a:pt x="0" y="102"/>
                  </a:lnTo>
                  <a:lnTo>
                    <a:pt x="13" y="102"/>
                  </a:lnTo>
                  <a:lnTo>
                    <a:pt x="25" y="11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87250" y="3052850"/>
              <a:ext cx="96773" cy="88305"/>
            </a:xfrm>
            <a:custGeom>
              <a:avLst/>
              <a:gdLst>
                <a:gd name="T0" fmla="*/ 2147483646 w 97"/>
                <a:gd name="T1" fmla="*/ 2147483646 h 90"/>
                <a:gd name="T2" fmla="*/ 2147483646 w 97"/>
                <a:gd name="T3" fmla="*/ 0 h 90"/>
                <a:gd name="T4" fmla="*/ 2147483646 w 97"/>
                <a:gd name="T5" fmla="*/ 2147483646 h 90"/>
                <a:gd name="T6" fmla="*/ 2147483646 w 97"/>
                <a:gd name="T7" fmla="*/ 2147483646 h 90"/>
                <a:gd name="T8" fmla="*/ 2147483646 w 97"/>
                <a:gd name="T9" fmla="*/ 2147483646 h 90"/>
                <a:gd name="T10" fmla="*/ 2147483646 w 97"/>
                <a:gd name="T11" fmla="*/ 2147483646 h 90"/>
                <a:gd name="T12" fmla="*/ 2147483646 w 97"/>
                <a:gd name="T13" fmla="*/ 2147483646 h 90"/>
                <a:gd name="T14" fmla="*/ 0 w 97"/>
                <a:gd name="T15" fmla="*/ 2147483646 h 90"/>
                <a:gd name="T16" fmla="*/ 2147483646 w 97"/>
                <a:gd name="T17" fmla="*/ 2147483646 h 90"/>
                <a:gd name="T18" fmla="*/ 2147483646 w 97"/>
                <a:gd name="T19" fmla="*/ 2147483646 h 90"/>
                <a:gd name="T20" fmla="*/ 2147483646 w 97"/>
                <a:gd name="T21" fmla="*/ 2147483646 h 90"/>
                <a:gd name="T22" fmla="*/ 2147483646 w 97"/>
                <a:gd name="T23" fmla="*/ 2147483646 h 90"/>
                <a:gd name="T24" fmla="*/ 2147483646 w 97"/>
                <a:gd name="T25" fmla="*/ 2147483646 h 90"/>
                <a:gd name="T26" fmla="*/ 2147483646 w 97"/>
                <a:gd name="T27" fmla="*/ 2147483646 h 90"/>
                <a:gd name="T28" fmla="*/ 2147483646 w 97"/>
                <a:gd name="T29" fmla="*/ 2147483646 h 90"/>
                <a:gd name="T30" fmla="*/ 2147483646 w 97"/>
                <a:gd name="T31" fmla="*/ 2147483646 h 90"/>
                <a:gd name="T32" fmla="*/ 2147483646 w 97"/>
                <a:gd name="T33" fmla="*/ 2147483646 h 90"/>
                <a:gd name="T34" fmla="*/ 2147483646 w 97"/>
                <a:gd name="T35" fmla="*/ 2147483646 h 90"/>
                <a:gd name="T36" fmla="*/ 2147483646 w 97"/>
                <a:gd name="T37" fmla="*/ 2147483646 h 90"/>
                <a:gd name="T38" fmla="*/ 2147483646 w 97"/>
                <a:gd name="T39" fmla="*/ 2147483646 h 9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7" h="90">
                  <a:moveTo>
                    <a:pt x="91" y="24"/>
                  </a:moveTo>
                  <a:lnTo>
                    <a:pt x="91" y="0"/>
                  </a:lnTo>
                  <a:lnTo>
                    <a:pt x="79" y="6"/>
                  </a:lnTo>
                  <a:lnTo>
                    <a:pt x="43" y="24"/>
                  </a:lnTo>
                  <a:lnTo>
                    <a:pt x="31" y="12"/>
                  </a:lnTo>
                  <a:lnTo>
                    <a:pt x="18" y="12"/>
                  </a:lnTo>
                  <a:lnTo>
                    <a:pt x="12" y="18"/>
                  </a:lnTo>
                  <a:lnTo>
                    <a:pt x="0" y="42"/>
                  </a:lnTo>
                  <a:lnTo>
                    <a:pt x="18" y="90"/>
                  </a:lnTo>
                  <a:lnTo>
                    <a:pt x="25" y="90"/>
                  </a:lnTo>
                  <a:lnTo>
                    <a:pt x="37" y="90"/>
                  </a:lnTo>
                  <a:lnTo>
                    <a:pt x="49" y="78"/>
                  </a:lnTo>
                  <a:lnTo>
                    <a:pt x="67" y="78"/>
                  </a:lnTo>
                  <a:lnTo>
                    <a:pt x="73" y="66"/>
                  </a:lnTo>
                  <a:lnTo>
                    <a:pt x="61" y="36"/>
                  </a:lnTo>
                  <a:lnTo>
                    <a:pt x="85" y="30"/>
                  </a:lnTo>
                  <a:lnTo>
                    <a:pt x="97" y="24"/>
                  </a:lnTo>
                  <a:lnTo>
                    <a:pt x="91" y="2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87250" y="3052850"/>
              <a:ext cx="96773" cy="88305"/>
            </a:xfrm>
            <a:custGeom>
              <a:avLst/>
              <a:gdLst>
                <a:gd name="T0" fmla="*/ 2147483646 w 97"/>
                <a:gd name="T1" fmla="*/ 2147483646 h 90"/>
                <a:gd name="T2" fmla="*/ 2147483646 w 97"/>
                <a:gd name="T3" fmla="*/ 0 h 90"/>
                <a:gd name="T4" fmla="*/ 2147483646 w 97"/>
                <a:gd name="T5" fmla="*/ 2147483646 h 90"/>
                <a:gd name="T6" fmla="*/ 2147483646 w 97"/>
                <a:gd name="T7" fmla="*/ 2147483646 h 90"/>
                <a:gd name="T8" fmla="*/ 2147483646 w 97"/>
                <a:gd name="T9" fmla="*/ 2147483646 h 90"/>
                <a:gd name="T10" fmla="*/ 2147483646 w 97"/>
                <a:gd name="T11" fmla="*/ 2147483646 h 90"/>
                <a:gd name="T12" fmla="*/ 2147483646 w 97"/>
                <a:gd name="T13" fmla="*/ 2147483646 h 90"/>
                <a:gd name="T14" fmla="*/ 0 w 97"/>
                <a:gd name="T15" fmla="*/ 2147483646 h 90"/>
                <a:gd name="T16" fmla="*/ 2147483646 w 97"/>
                <a:gd name="T17" fmla="*/ 2147483646 h 90"/>
                <a:gd name="T18" fmla="*/ 2147483646 w 97"/>
                <a:gd name="T19" fmla="*/ 2147483646 h 90"/>
                <a:gd name="T20" fmla="*/ 2147483646 w 97"/>
                <a:gd name="T21" fmla="*/ 2147483646 h 90"/>
                <a:gd name="T22" fmla="*/ 2147483646 w 97"/>
                <a:gd name="T23" fmla="*/ 2147483646 h 90"/>
                <a:gd name="T24" fmla="*/ 2147483646 w 97"/>
                <a:gd name="T25" fmla="*/ 2147483646 h 90"/>
                <a:gd name="T26" fmla="*/ 2147483646 w 97"/>
                <a:gd name="T27" fmla="*/ 2147483646 h 90"/>
                <a:gd name="T28" fmla="*/ 2147483646 w 97"/>
                <a:gd name="T29" fmla="*/ 2147483646 h 90"/>
                <a:gd name="T30" fmla="*/ 2147483646 w 97"/>
                <a:gd name="T31" fmla="*/ 2147483646 h 90"/>
                <a:gd name="T32" fmla="*/ 2147483646 w 97"/>
                <a:gd name="T33" fmla="*/ 2147483646 h 90"/>
                <a:gd name="T34" fmla="*/ 2147483646 w 97"/>
                <a:gd name="T35" fmla="*/ 2147483646 h 90"/>
                <a:gd name="T36" fmla="*/ 2147483646 w 97"/>
                <a:gd name="T37" fmla="*/ 2147483646 h 90"/>
                <a:gd name="T38" fmla="*/ 2147483646 w 97"/>
                <a:gd name="T39" fmla="*/ 2147483646 h 9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7" h="90">
                  <a:moveTo>
                    <a:pt x="91" y="24"/>
                  </a:moveTo>
                  <a:lnTo>
                    <a:pt x="91" y="0"/>
                  </a:lnTo>
                  <a:lnTo>
                    <a:pt x="79" y="6"/>
                  </a:lnTo>
                  <a:lnTo>
                    <a:pt x="43" y="24"/>
                  </a:lnTo>
                  <a:lnTo>
                    <a:pt x="31" y="12"/>
                  </a:lnTo>
                  <a:lnTo>
                    <a:pt x="18" y="12"/>
                  </a:lnTo>
                  <a:lnTo>
                    <a:pt x="12" y="18"/>
                  </a:lnTo>
                  <a:lnTo>
                    <a:pt x="0" y="42"/>
                  </a:lnTo>
                  <a:lnTo>
                    <a:pt x="18" y="90"/>
                  </a:lnTo>
                  <a:lnTo>
                    <a:pt x="25" y="90"/>
                  </a:lnTo>
                  <a:lnTo>
                    <a:pt x="37" y="90"/>
                  </a:lnTo>
                  <a:lnTo>
                    <a:pt x="49" y="78"/>
                  </a:lnTo>
                  <a:lnTo>
                    <a:pt x="67" y="78"/>
                  </a:lnTo>
                  <a:lnTo>
                    <a:pt x="73" y="66"/>
                  </a:lnTo>
                  <a:lnTo>
                    <a:pt x="61" y="36"/>
                  </a:lnTo>
                  <a:lnTo>
                    <a:pt x="85" y="30"/>
                  </a:lnTo>
                  <a:lnTo>
                    <a:pt x="97" y="24"/>
                  </a:lnTo>
                  <a:lnTo>
                    <a:pt x="91" y="24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22327" y="3219784"/>
              <a:ext cx="90724" cy="59273"/>
            </a:xfrm>
            <a:custGeom>
              <a:avLst/>
              <a:gdLst>
                <a:gd name="T0" fmla="*/ 2147483646 w 90"/>
                <a:gd name="T1" fmla="*/ 2147483646 h 60"/>
                <a:gd name="T2" fmla="*/ 2147483646 w 90"/>
                <a:gd name="T3" fmla="*/ 2147483646 h 60"/>
                <a:gd name="T4" fmla="*/ 2147483646 w 90"/>
                <a:gd name="T5" fmla="*/ 2147483646 h 60"/>
                <a:gd name="T6" fmla="*/ 2147483646 w 90"/>
                <a:gd name="T7" fmla="*/ 2147483646 h 60"/>
                <a:gd name="T8" fmla="*/ 2147483646 w 90"/>
                <a:gd name="T9" fmla="*/ 0 h 60"/>
                <a:gd name="T10" fmla="*/ 2147483646 w 90"/>
                <a:gd name="T11" fmla="*/ 2147483646 h 60"/>
                <a:gd name="T12" fmla="*/ 2147483646 w 90"/>
                <a:gd name="T13" fmla="*/ 2147483646 h 60"/>
                <a:gd name="T14" fmla="*/ 0 w 90"/>
                <a:gd name="T15" fmla="*/ 2147483646 h 60"/>
                <a:gd name="T16" fmla="*/ 2147483646 w 90"/>
                <a:gd name="T17" fmla="*/ 2147483646 h 6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90" h="60">
                  <a:moveTo>
                    <a:pt x="18" y="48"/>
                  </a:moveTo>
                  <a:lnTo>
                    <a:pt x="66" y="60"/>
                  </a:lnTo>
                  <a:lnTo>
                    <a:pt x="78" y="30"/>
                  </a:lnTo>
                  <a:lnTo>
                    <a:pt x="90" y="24"/>
                  </a:lnTo>
                  <a:lnTo>
                    <a:pt x="84" y="0"/>
                  </a:lnTo>
                  <a:lnTo>
                    <a:pt x="30" y="18"/>
                  </a:lnTo>
                  <a:lnTo>
                    <a:pt x="6" y="6"/>
                  </a:lnTo>
                  <a:lnTo>
                    <a:pt x="0" y="24"/>
                  </a:lnTo>
                  <a:lnTo>
                    <a:pt x="18" y="4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35633" y="3242767"/>
              <a:ext cx="142740" cy="165724"/>
            </a:xfrm>
            <a:custGeom>
              <a:avLst/>
              <a:gdLst>
                <a:gd name="T0" fmla="*/ 2147483646 w 24"/>
                <a:gd name="T1" fmla="*/ 2147483646 h 28"/>
                <a:gd name="T2" fmla="*/ 2147483646 w 24"/>
                <a:gd name="T3" fmla="*/ 2147483646 h 28"/>
                <a:gd name="T4" fmla="*/ 2147483646 w 24"/>
                <a:gd name="T5" fmla="*/ 2147483646 h 28"/>
                <a:gd name="T6" fmla="*/ 2147483646 w 24"/>
                <a:gd name="T7" fmla="*/ 2147483646 h 28"/>
                <a:gd name="T8" fmla="*/ 0 w 24"/>
                <a:gd name="T9" fmla="*/ 2147483646 h 28"/>
                <a:gd name="T10" fmla="*/ 2147483646 w 24"/>
                <a:gd name="T11" fmla="*/ 2147483646 h 28"/>
                <a:gd name="T12" fmla="*/ 2147483646 w 24"/>
                <a:gd name="T13" fmla="*/ 2147483646 h 28"/>
                <a:gd name="T14" fmla="*/ 2147483646 w 24"/>
                <a:gd name="T15" fmla="*/ 2147483646 h 28"/>
                <a:gd name="T16" fmla="*/ 2147483646 w 24"/>
                <a:gd name="T17" fmla="*/ 2147483646 h 28"/>
                <a:gd name="T18" fmla="*/ 2147483646 w 24"/>
                <a:gd name="T19" fmla="*/ 2147483646 h 28"/>
                <a:gd name="T20" fmla="*/ 2147483646 w 24"/>
                <a:gd name="T21" fmla="*/ 2147483646 h 28"/>
                <a:gd name="T22" fmla="*/ 2147483646 w 24"/>
                <a:gd name="T23" fmla="*/ 2147483646 h 28"/>
                <a:gd name="T24" fmla="*/ 2147483646 w 24"/>
                <a:gd name="T25" fmla="*/ 0 h 28"/>
                <a:gd name="T26" fmla="*/ 2147483646 w 24"/>
                <a:gd name="T27" fmla="*/ 0 h 28"/>
                <a:gd name="T28" fmla="*/ 2147483646 w 24"/>
                <a:gd name="T29" fmla="*/ 2147483646 h 28"/>
                <a:gd name="T30" fmla="*/ 2147483646 w 24"/>
                <a:gd name="T31" fmla="*/ 2147483646 h 2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4" h="28">
                  <a:moveTo>
                    <a:pt x="9" y="6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3" y="18"/>
                    <a:pt x="0" y="18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9" y="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56603" y="3349218"/>
              <a:ext cx="202014" cy="125805"/>
            </a:xfrm>
            <a:custGeom>
              <a:avLst/>
              <a:gdLst>
                <a:gd name="T0" fmla="*/ 2147483646 w 34"/>
                <a:gd name="T1" fmla="*/ 0 h 21"/>
                <a:gd name="T2" fmla="*/ 2147483646 w 34"/>
                <a:gd name="T3" fmla="*/ 2147483646 h 21"/>
                <a:gd name="T4" fmla="*/ 2147483646 w 34"/>
                <a:gd name="T5" fmla="*/ 2147483646 h 21"/>
                <a:gd name="T6" fmla="*/ 2147483646 w 34"/>
                <a:gd name="T7" fmla="*/ 2147483646 h 21"/>
                <a:gd name="T8" fmla="*/ 0 w 34"/>
                <a:gd name="T9" fmla="*/ 2147483646 h 21"/>
                <a:gd name="T10" fmla="*/ 2147483646 w 34"/>
                <a:gd name="T11" fmla="*/ 2147483646 h 21"/>
                <a:gd name="T12" fmla="*/ 2147483646 w 34"/>
                <a:gd name="T13" fmla="*/ 2147483646 h 21"/>
                <a:gd name="T14" fmla="*/ 2147483646 w 34"/>
                <a:gd name="T15" fmla="*/ 2147483646 h 21"/>
                <a:gd name="T16" fmla="*/ 2147483646 w 34"/>
                <a:gd name="T17" fmla="*/ 2147483646 h 21"/>
                <a:gd name="T18" fmla="*/ 2147483646 w 34"/>
                <a:gd name="T19" fmla="*/ 2147483646 h 21"/>
                <a:gd name="T20" fmla="*/ 2147483646 w 34"/>
                <a:gd name="T21" fmla="*/ 2147483646 h 21"/>
                <a:gd name="T22" fmla="*/ 2147483646 w 34"/>
                <a:gd name="T23" fmla="*/ 2147483646 h 21"/>
                <a:gd name="T24" fmla="*/ 2147483646 w 34"/>
                <a:gd name="T25" fmla="*/ 2147483646 h 21"/>
                <a:gd name="T26" fmla="*/ 2147483646 w 34"/>
                <a:gd name="T27" fmla="*/ 0 h 2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4" h="21">
                  <a:moveTo>
                    <a:pt x="30" y="0"/>
                  </a:moveTo>
                  <a:cubicBezTo>
                    <a:pt x="25" y="2"/>
                    <a:pt x="18" y="3"/>
                    <a:pt x="18" y="4"/>
                  </a:cubicBezTo>
                  <a:cubicBezTo>
                    <a:pt x="16" y="5"/>
                    <a:pt x="14" y="7"/>
                    <a:pt x="1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1" y="3"/>
                    <a:pt x="31" y="3"/>
                    <a:pt x="31" y="3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13862" y="3075833"/>
              <a:ext cx="374996" cy="321771"/>
            </a:xfrm>
            <a:custGeom>
              <a:avLst/>
              <a:gdLst>
                <a:gd name="T0" fmla="*/ 2147483646 w 63"/>
                <a:gd name="T1" fmla="*/ 2147483646 h 54"/>
                <a:gd name="T2" fmla="*/ 2147483646 w 63"/>
                <a:gd name="T3" fmla="*/ 2147483646 h 54"/>
                <a:gd name="T4" fmla="*/ 2147483646 w 63"/>
                <a:gd name="T5" fmla="*/ 2147483646 h 54"/>
                <a:gd name="T6" fmla="*/ 2147483646 w 63"/>
                <a:gd name="T7" fmla="*/ 2147483646 h 54"/>
                <a:gd name="T8" fmla="*/ 2147483646 w 63"/>
                <a:gd name="T9" fmla="*/ 2147483646 h 54"/>
                <a:gd name="T10" fmla="*/ 2147483646 w 63"/>
                <a:gd name="T11" fmla="*/ 2147483646 h 54"/>
                <a:gd name="T12" fmla="*/ 2147483646 w 63"/>
                <a:gd name="T13" fmla="*/ 2147483646 h 54"/>
                <a:gd name="T14" fmla="*/ 2147483646 w 63"/>
                <a:gd name="T15" fmla="*/ 2147483646 h 54"/>
                <a:gd name="T16" fmla="*/ 2147483646 w 63"/>
                <a:gd name="T17" fmla="*/ 2147483646 h 54"/>
                <a:gd name="T18" fmla="*/ 2147483646 w 63"/>
                <a:gd name="T19" fmla="*/ 2147483646 h 54"/>
                <a:gd name="T20" fmla="*/ 2147483646 w 63"/>
                <a:gd name="T21" fmla="*/ 2147483646 h 54"/>
                <a:gd name="T22" fmla="*/ 2147483646 w 63"/>
                <a:gd name="T23" fmla="*/ 2147483646 h 54"/>
                <a:gd name="T24" fmla="*/ 2147483646 w 63"/>
                <a:gd name="T25" fmla="*/ 2147483646 h 54"/>
                <a:gd name="T26" fmla="*/ 2147483646 w 63"/>
                <a:gd name="T27" fmla="*/ 2147483646 h 54"/>
                <a:gd name="T28" fmla="*/ 2147483646 w 63"/>
                <a:gd name="T29" fmla="*/ 0 h 54"/>
                <a:gd name="T30" fmla="*/ 2147483646 w 63"/>
                <a:gd name="T31" fmla="*/ 0 h 54"/>
                <a:gd name="T32" fmla="*/ 2147483646 w 63"/>
                <a:gd name="T33" fmla="*/ 2147483646 h 54"/>
                <a:gd name="T34" fmla="*/ 2147483646 w 63"/>
                <a:gd name="T35" fmla="*/ 2147483646 h 54"/>
                <a:gd name="T36" fmla="*/ 2147483646 w 63"/>
                <a:gd name="T37" fmla="*/ 2147483646 h 54"/>
                <a:gd name="T38" fmla="*/ 2147483646 w 63"/>
                <a:gd name="T39" fmla="*/ 2147483646 h 54"/>
                <a:gd name="T40" fmla="*/ 2147483646 w 63"/>
                <a:gd name="T41" fmla="*/ 2147483646 h 54"/>
                <a:gd name="T42" fmla="*/ 2147483646 w 63"/>
                <a:gd name="T43" fmla="*/ 2147483646 h 54"/>
                <a:gd name="T44" fmla="*/ 0 w 63"/>
                <a:gd name="T45" fmla="*/ 2147483646 h 54"/>
                <a:gd name="T46" fmla="*/ 2147483646 w 63"/>
                <a:gd name="T47" fmla="*/ 2147483646 h 54"/>
                <a:gd name="T48" fmla="*/ 2147483646 w 63"/>
                <a:gd name="T49" fmla="*/ 2147483646 h 54"/>
                <a:gd name="T50" fmla="*/ 2147483646 w 63"/>
                <a:gd name="T51" fmla="*/ 2147483646 h 54"/>
                <a:gd name="T52" fmla="*/ 2147483646 w 63"/>
                <a:gd name="T53" fmla="*/ 2147483646 h 54"/>
                <a:gd name="T54" fmla="*/ 2147483646 w 63"/>
                <a:gd name="T55" fmla="*/ 2147483646 h 54"/>
                <a:gd name="T56" fmla="*/ 2147483646 w 63"/>
                <a:gd name="T57" fmla="*/ 2147483646 h 54"/>
                <a:gd name="T58" fmla="*/ 2147483646 w 63"/>
                <a:gd name="T59" fmla="*/ 2147483646 h 54"/>
                <a:gd name="T60" fmla="*/ 2147483646 w 63"/>
                <a:gd name="T61" fmla="*/ 2147483646 h 54"/>
                <a:gd name="T62" fmla="*/ 2147483646 w 63"/>
                <a:gd name="T63" fmla="*/ 2147483646 h 54"/>
                <a:gd name="T64" fmla="*/ 2147483646 w 63"/>
                <a:gd name="T65" fmla="*/ 2147483646 h 54"/>
                <a:gd name="T66" fmla="*/ 2147483646 w 63"/>
                <a:gd name="T67" fmla="*/ 21474836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63" h="54">
                  <a:moveTo>
                    <a:pt x="63" y="34"/>
                  </a:moveTo>
                  <a:cubicBezTo>
                    <a:pt x="55" y="32"/>
                    <a:pt x="55" y="32"/>
                    <a:pt x="55" y="32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53"/>
                    <a:pt x="40" y="51"/>
                    <a:pt x="42" y="50"/>
                  </a:cubicBezTo>
                  <a:cubicBezTo>
                    <a:pt x="42" y="49"/>
                    <a:pt x="49" y="48"/>
                    <a:pt x="54" y="46"/>
                  </a:cubicBez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35633" y="3279057"/>
              <a:ext cx="59274" cy="70161"/>
            </a:xfrm>
            <a:custGeom>
              <a:avLst/>
              <a:gdLst>
                <a:gd name="T0" fmla="*/ 0 w 10"/>
                <a:gd name="T1" fmla="*/ 2147483646 h 12"/>
                <a:gd name="T2" fmla="*/ 2147483646 w 10"/>
                <a:gd name="T3" fmla="*/ 2147483646 h 12"/>
                <a:gd name="T4" fmla="*/ 2147483646 w 10"/>
                <a:gd name="T5" fmla="*/ 2147483646 h 12"/>
                <a:gd name="T6" fmla="*/ 2147483646 w 10"/>
                <a:gd name="T7" fmla="*/ 0 h 12"/>
                <a:gd name="T8" fmla="*/ 2147483646 w 10"/>
                <a:gd name="T9" fmla="*/ 0 h 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cubicBezTo>
                    <a:pt x="3" y="12"/>
                    <a:pt x="4" y="11"/>
                    <a:pt x="4" y="11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77975" y="2957286"/>
              <a:ext cx="189917" cy="191127"/>
            </a:xfrm>
            <a:custGeom>
              <a:avLst/>
              <a:gdLst>
                <a:gd name="T0" fmla="*/ 2147483646 w 192"/>
                <a:gd name="T1" fmla="*/ 2147483646 h 192"/>
                <a:gd name="T2" fmla="*/ 2147483646 w 192"/>
                <a:gd name="T3" fmla="*/ 2147483646 h 192"/>
                <a:gd name="T4" fmla="*/ 2147483646 w 192"/>
                <a:gd name="T5" fmla="*/ 2147483646 h 192"/>
                <a:gd name="T6" fmla="*/ 2147483646 w 192"/>
                <a:gd name="T7" fmla="*/ 2147483646 h 192"/>
                <a:gd name="T8" fmla="*/ 2147483646 w 192"/>
                <a:gd name="T9" fmla="*/ 2147483646 h 192"/>
                <a:gd name="T10" fmla="*/ 2147483646 w 192"/>
                <a:gd name="T11" fmla="*/ 0 h 192"/>
                <a:gd name="T12" fmla="*/ 2147483646 w 192"/>
                <a:gd name="T13" fmla="*/ 2147483646 h 192"/>
                <a:gd name="T14" fmla="*/ 2147483646 w 192"/>
                <a:gd name="T15" fmla="*/ 2147483646 h 192"/>
                <a:gd name="T16" fmla="*/ 2147483646 w 192"/>
                <a:gd name="T17" fmla="*/ 2147483646 h 192"/>
                <a:gd name="T18" fmla="*/ 2147483646 w 192"/>
                <a:gd name="T19" fmla="*/ 2147483646 h 192"/>
                <a:gd name="T20" fmla="*/ 2147483646 w 192"/>
                <a:gd name="T21" fmla="*/ 2147483646 h 192"/>
                <a:gd name="T22" fmla="*/ 0 w 192"/>
                <a:gd name="T23" fmla="*/ 2147483646 h 192"/>
                <a:gd name="T24" fmla="*/ 0 w 192"/>
                <a:gd name="T25" fmla="*/ 2147483646 h 192"/>
                <a:gd name="T26" fmla="*/ 2147483646 w 192"/>
                <a:gd name="T27" fmla="*/ 2147483646 h 192"/>
                <a:gd name="T28" fmla="*/ 2147483646 w 192"/>
                <a:gd name="T29" fmla="*/ 2147483646 h 192"/>
                <a:gd name="T30" fmla="*/ 2147483646 w 192"/>
                <a:gd name="T31" fmla="*/ 2147483646 h 192"/>
                <a:gd name="T32" fmla="*/ 2147483646 w 192"/>
                <a:gd name="T33" fmla="*/ 2147483646 h 192"/>
                <a:gd name="T34" fmla="*/ 2147483646 w 192"/>
                <a:gd name="T35" fmla="*/ 2147483646 h 192"/>
                <a:gd name="T36" fmla="*/ 2147483646 w 192"/>
                <a:gd name="T37" fmla="*/ 2147483646 h 192"/>
                <a:gd name="T38" fmla="*/ 2147483646 w 192"/>
                <a:gd name="T39" fmla="*/ 2147483646 h 192"/>
                <a:gd name="T40" fmla="*/ 2147483646 w 192"/>
                <a:gd name="T41" fmla="*/ 2147483646 h 192"/>
                <a:gd name="T42" fmla="*/ 2147483646 w 192"/>
                <a:gd name="T43" fmla="*/ 2147483646 h 192"/>
                <a:gd name="T44" fmla="*/ 2147483646 w 192"/>
                <a:gd name="T45" fmla="*/ 2147483646 h 192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192" h="192">
                  <a:moveTo>
                    <a:pt x="168" y="120"/>
                  </a:moveTo>
                  <a:lnTo>
                    <a:pt x="132" y="90"/>
                  </a:lnTo>
                  <a:lnTo>
                    <a:pt x="132" y="66"/>
                  </a:lnTo>
                  <a:lnTo>
                    <a:pt x="138" y="42"/>
                  </a:lnTo>
                  <a:lnTo>
                    <a:pt x="114" y="6"/>
                  </a:lnTo>
                  <a:lnTo>
                    <a:pt x="102" y="0"/>
                  </a:lnTo>
                  <a:lnTo>
                    <a:pt x="72" y="6"/>
                  </a:lnTo>
                  <a:lnTo>
                    <a:pt x="66" y="6"/>
                  </a:lnTo>
                  <a:lnTo>
                    <a:pt x="66" y="12"/>
                  </a:lnTo>
                  <a:lnTo>
                    <a:pt x="54" y="30"/>
                  </a:lnTo>
                  <a:lnTo>
                    <a:pt x="42" y="72"/>
                  </a:lnTo>
                  <a:lnTo>
                    <a:pt x="0" y="96"/>
                  </a:lnTo>
                  <a:lnTo>
                    <a:pt x="0" y="120"/>
                  </a:lnTo>
                  <a:lnTo>
                    <a:pt x="24" y="126"/>
                  </a:lnTo>
                  <a:lnTo>
                    <a:pt x="84" y="156"/>
                  </a:lnTo>
                  <a:lnTo>
                    <a:pt x="102" y="174"/>
                  </a:lnTo>
                  <a:lnTo>
                    <a:pt x="150" y="180"/>
                  </a:lnTo>
                  <a:lnTo>
                    <a:pt x="168" y="192"/>
                  </a:lnTo>
                  <a:lnTo>
                    <a:pt x="186" y="192"/>
                  </a:lnTo>
                  <a:lnTo>
                    <a:pt x="180" y="180"/>
                  </a:lnTo>
                  <a:lnTo>
                    <a:pt x="192" y="174"/>
                  </a:lnTo>
                  <a:lnTo>
                    <a:pt x="180" y="150"/>
                  </a:lnTo>
                  <a:lnTo>
                    <a:pt x="168" y="12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86845" y="2905271"/>
              <a:ext cx="358061" cy="325399"/>
            </a:xfrm>
            <a:custGeom>
              <a:avLst/>
              <a:gdLst>
                <a:gd name="T0" fmla="*/ 2147483646 w 60"/>
                <a:gd name="T1" fmla="*/ 2147483646 h 55"/>
                <a:gd name="T2" fmla="*/ 2147483646 w 60"/>
                <a:gd name="T3" fmla="*/ 2147483646 h 55"/>
                <a:gd name="T4" fmla="*/ 2147483646 w 60"/>
                <a:gd name="T5" fmla="*/ 2147483646 h 55"/>
                <a:gd name="T6" fmla="*/ 2147483646 w 60"/>
                <a:gd name="T7" fmla="*/ 2147483646 h 55"/>
                <a:gd name="T8" fmla="*/ 2147483646 w 60"/>
                <a:gd name="T9" fmla="*/ 2147483646 h 55"/>
                <a:gd name="T10" fmla="*/ 2147483646 w 60"/>
                <a:gd name="T11" fmla="*/ 2147483646 h 55"/>
                <a:gd name="T12" fmla="*/ 2147483646 w 60"/>
                <a:gd name="T13" fmla="*/ 2147483646 h 55"/>
                <a:gd name="T14" fmla="*/ 2147483646 w 60"/>
                <a:gd name="T15" fmla="*/ 2147483646 h 55"/>
                <a:gd name="T16" fmla="*/ 2147483646 w 60"/>
                <a:gd name="T17" fmla="*/ 2147483646 h 55"/>
                <a:gd name="T18" fmla="*/ 2147483646 w 60"/>
                <a:gd name="T19" fmla="*/ 2147483646 h 55"/>
                <a:gd name="T20" fmla="*/ 2147483646 w 60"/>
                <a:gd name="T21" fmla="*/ 2147483646 h 55"/>
                <a:gd name="T22" fmla="*/ 2147483646 w 60"/>
                <a:gd name="T23" fmla="*/ 2147483646 h 55"/>
                <a:gd name="T24" fmla="*/ 2147483646 w 60"/>
                <a:gd name="T25" fmla="*/ 2147483646 h 55"/>
                <a:gd name="T26" fmla="*/ 2147483646 w 60"/>
                <a:gd name="T27" fmla="*/ 2147483646 h 55"/>
                <a:gd name="T28" fmla="*/ 2147483646 w 60"/>
                <a:gd name="T29" fmla="*/ 2147483646 h 55"/>
                <a:gd name="T30" fmla="*/ 2147483646 w 60"/>
                <a:gd name="T31" fmla="*/ 2147483646 h 55"/>
                <a:gd name="T32" fmla="*/ 2147483646 w 60"/>
                <a:gd name="T33" fmla="*/ 2147483646 h 55"/>
                <a:gd name="T34" fmla="*/ 2147483646 w 60"/>
                <a:gd name="T35" fmla="*/ 2147483646 h 55"/>
                <a:gd name="T36" fmla="*/ 2147483646 w 60"/>
                <a:gd name="T37" fmla="*/ 2147483646 h 55"/>
                <a:gd name="T38" fmla="*/ 2147483646 w 60"/>
                <a:gd name="T39" fmla="*/ 2147483646 h 55"/>
                <a:gd name="T40" fmla="*/ 2147483646 w 60"/>
                <a:gd name="T41" fmla="*/ 0 h 55"/>
                <a:gd name="T42" fmla="*/ 2147483646 w 60"/>
                <a:gd name="T43" fmla="*/ 2147483646 h 55"/>
                <a:gd name="T44" fmla="*/ 2147483646 w 60"/>
                <a:gd name="T45" fmla="*/ 2147483646 h 55"/>
                <a:gd name="T46" fmla="*/ 0 w 60"/>
                <a:gd name="T47" fmla="*/ 0 h 55"/>
                <a:gd name="T48" fmla="*/ 0 w 60"/>
                <a:gd name="T49" fmla="*/ 0 h 55"/>
                <a:gd name="T50" fmla="*/ 0 w 60"/>
                <a:gd name="T51" fmla="*/ 2147483646 h 55"/>
                <a:gd name="T52" fmla="*/ 2147483646 w 60"/>
                <a:gd name="T53" fmla="*/ 2147483646 h 55"/>
                <a:gd name="T54" fmla="*/ 2147483646 w 60"/>
                <a:gd name="T55" fmla="*/ 2147483646 h 55"/>
                <a:gd name="T56" fmla="*/ 2147483646 w 60"/>
                <a:gd name="T57" fmla="*/ 2147483646 h 55"/>
                <a:gd name="T58" fmla="*/ 2147483646 w 60"/>
                <a:gd name="T59" fmla="*/ 2147483646 h 55"/>
                <a:gd name="T60" fmla="*/ 2147483646 w 60"/>
                <a:gd name="T61" fmla="*/ 2147483646 h 55"/>
                <a:gd name="T62" fmla="*/ 2147483646 w 60"/>
                <a:gd name="T63" fmla="*/ 2147483646 h 55"/>
                <a:gd name="T64" fmla="*/ 2147483646 w 60"/>
                <a:gd name="T65" fmla="*/ 2147483646 h 55"/>
                <a:gd name="T66" fmla="*/ 2147483646 w 60"/>
                <a:gd name="T67" fmla="*/ 2147483646 h 55"/>
                <a:gd name="T68" fmla="*/ 2147483646 w 60"/>
                <a:gd name="T69" fmla="*/ 2147483646 h 55"/>
                <a:gd name="T70" fmla="*/ 2147483646 w 60"/>
                <a:gd name="T71" fmla="*/ 2147483646 h 55"/>
                <a:gd name="T72" fmla="*/ 2147483646 w 60"/>
                <a:gd name="T73" fmla="*/ 2147483646 h 55"/>
                <a:gd name="T74" fmla="*/ 2147483646 w 60"/>
                <a:gd name="T75" fmla="*/ 2147483646 h 55"/>
                <a:gd name="T76" fmla="*/ 2147483646 w 60"/>
                <a:gd name="T77" fmla="*/ 2147483646 h 55"/>
                <a:gd name="T78" fmla="*/ 2147483646 w 60"/>
                <a:gd name="T79" fmla="*/ 2147483646 h 55"/>
                <a:gd name="T80" fmla="*/ 2147483646 w 60"/>
                <a:gd name="T81" fmla="*/ 2147483646 h 55"/>
                <a:gd name="T82" fmla="*/ 2147483646 w 60"/>
                <a:gd name="T83" fmla="*/ 2147483646 h 55"/>
                <a:gd name="T84" fmla="*/ 2147483646 w 60"/>
                <a:gd name="T85" fmla="*/ 2147483646 h 55"/>
                <a:gd name="T86" fmla="*/ 2147483646 w 60"/>
                <a:gd name="T87" fmla="*/ 2147483646 h 55"/>
                <a:gd name="T88" fmla="*/ 2147483646 w 60"/>
                <a:gd name="T89" fmla="*/ 2147483646 h 55"/>
                <a:gd name="T90" fmla="*/ 2147483646 w 60"/>
                <a:gd name="T91" fmla="*/ 2147483646 h 55"/>
                <a:gd name="T92" fmla="*/ 2147483646 w 60"/>
                <a:gd name="T93" fmla="*/ 2147483646 h 55"/>
                <a:gd name="T94" fmla="*/ 2147483646 w 60"/>
                <a:gd name="T95" fmla="*/ 2147483646 h 55"/>
                <a:gd name="T96" fmla="*/ 2147483646 w 60"/>
                <a:gd name="T97" fmla="*/ 2147483646 h 55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60" h="55">
                  <a:moveTo>
                    <a:pt x="53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6"/>
                    <a:pt x="0" y="7"/>
                  </a:cubicBezTo>
                  <a:cubicBezTo>
                    <a:pt x="0" y="7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8" y="44"/>
                    <a:pt x="58" y="44"/>
                    <a:pt x="58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8"/>
                    <a:pt x="53" y="38"/>
                    <a:pt x="53" y="38"/>
                  </a:cubicBez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35639" y="2428663"/>
              <a:ext cx="120966" cy="82257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0 h 14"/>
                <a:gd name="T6" fmla="*/ 2147483646 w 20"/>
                <a:gd name="T7" fmla="*/ 2147483646 h 14"/>
                <a:gd name="T8" fmla="*/ 2147483646 w 20"/>
                <a:gd name="T9" fmla="*/ 0 h 14"/>
                <a:gd name="T10" fmla="*/ 2147483646 w 20"/>
                <a:gd name="T11" fmla="*/ 0 h 14"/>
                <a:gd name="T12" fmla="*/ 2147483646 w 20"/>
                <a:gd name="T13" fmla="*/ 2147483646 h 14"/>
                <a:gd name="T14" fmla="*/ 2147483646 w 20"/>
                <a:gd name="T15" fmla="*/ 2147483646 h 14"/>
                <a:gd name="T16" fmla="*/ 0 w 20"/>
                <a:gd name="T17" fmla="*/ 2147483646 h 14"/>
                <a:gd name="T18" fmla="*/ 2147483646 w 20"/>
                <a:gd name="T19" fmla="*/ 2147483646 h 14"/>
                <a:gd name="T20" fmla="*/ 2147483646 w 20"/>
                <a:gd name="T21" fmla="*/ 2147483646 h 14"/>
                <a:gd name="T22" fmla="*/ 2147483646 w 20"/>
                <a:gd name="T23" fmla="*/ 2147483646 h 14"/>
                <a:gd name="T24" fmla="*/ 2147483646 w 20"/>
                <a:gd name="T25" fmla="*/ 2147483646 h 14"/>
                <a:gd name="T26" fmla="*/ 2147483646 w 20"/>
                <a:gd name="T27" fmla="*/ 2147483646 h 14"/>
                <a:gd name="T28" fmla="*/ 2147483646 w 20"/>
                <a:gd name="T29" fmla="*/ 2147483646 h 14"/>
                <a:gd name="T30" fmla="*/ 2147483646 w 20"/>
                <a:gd name="T31" fmla="*/ 2147483646 h 14"/>
                <a:gd name="T32" fmla="*/ 2147483646 w 20"/>
                <a:gd name="T33" fmla="*/ 2147483646 h 14"/>
                <a:gd name="T34" fmla="*/ 2147483646 w 20"/>
                <a:gd name="T35" fmla="*/ 2147483646 h 14"/>
                <a:gd name="T36" fmla="*/ 2147483646 w 20"/>
                <a:gd name="T37" fmla="*/ 2147483646 h 14"/>
                <a:gd name="T38" fmla="*/ 2147483646 w 20"/>
                <a:gd name="T39" fmla="*/ 2147483646 h 14"/>
                <a:gd name="T40" fmla="*/ 2147483646 w 20"/>
                <a:gd name="T41" fmla="*/ 2147483646 h 14"/>
                <a:gd name="T42" fmla="*/ 2147483646 w 20"/>
                <a:gd name="T43" fmla="*/ 2147483646 h 14"/>
                <a:gd name="T44" fmla="*/ 2147483646 w 20"/>
                <a:gd name="T45" fmla="*/ 2147483646 h 1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" h="14">
                  <a:moveTo>
                    <a:pt x="19" y="4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3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5" y="12"/>
                    <a:pt x="16" y="12"/>
                  </a:cubicBezTo>
                  <a:cubicBezTo>
                    <a:pt x="17" y="12"/>
                    <a:pt x="16" y="9"/>
                    <a:pt x="16" y="9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88865" y="2314955"/>
              <a:ext cx="90725" cy="77419"/>
            </a:xfrm>
            <a:custGeom>
              <a:avLst/>
              <a:gdLst>
                <a:gd name="T0" fmla="*/ 2147483646 w 90"/>
                <a:gd name="T1" fmla="*/ 2147483646 h 78"/>
                <a:gd name="T2" fmla="*/ 2147483646 w 90"/>
                <a:gd name="T3" fmla="*/ 2147483646 h 78"/>
                <a:gd name="T4" fmla="*/ 2147483646 w 90"/>
                <a:gd name="T5" fmla="*/ 2147483646 h 78"/>
                <a:gd name="T6" fmla="*/ 2147483646 w 90"/>
                <a:gd name="T7" fmla="*/ 2147483646 h 78"/>
                <a:gd name="T8" fmla="*/ 2147483646 w 90"/>
                <a:gd name="T9" fmla="*/ 2147483646 h 78"/>
                <a:gd name="T10" fmla="*/ 2147483646 w 90"/>
                <a:gd name="T11" fmla="*/ 0 h 78"/>
                <a:gd name="T12" fmla="*/ 2147483646 w 90"/>
                <a:gd name="T13" fmla="*/ 0 h 78"/>
                <a:gd name="T14" fmla="*/ 2147483646 w 90"/>
                <a:gd name="T15" fmla="*/ 0 h 78"/>
                <a:gd name="T16" fmla="*/ 0 w 90"/>
                <a:gd name="T17" fmla="*/ 2147483646 h 78"/>
                <a:gd name="T18" fmla="*/ 0 w 90"/>
                <a:gd name="T19" fmla="*/ 2147483646 h 78"/>
                <a:gd name="T20" fmla="*/ 2147483646 w 90"/>
                <a:gd name="T21" fmla="*/ 2147483646 h 78"/>
                <a:gd name="T22" fmla="*/ 2147483646 w 90"/>
                <a:gd name="T23" fmla="*/ 2147483646 h 78"/>
                <a:gd name="T24" fmla="*/ 2147483646 w 90"/>
                <a:gd name="T25" fmla="*/ 2147483646 h 78"/>
                <a:gd name="T26" fmla="*/ 2147483646 w 90"/>
                <a:gd name="T27" fmla="*/ 2147483646 h 78"/>
                <a:gd name="T28" fmla="*/ 2147483646 w 90"/>
                <a:gd name="T29" fmla="*/ 2147483646 h 78"/>
                <a:gd name="T30" fmla="*/ 2147483646 w 90"/>
                <a:gd name="T31" fmla="*/ 2147483646 h 7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90" h="78">
                  <a:moveTo>
                    <a:pt x="54" y="66"/>
                  </a:moveTo>
                  <a:lnTo>
                    <a:pt x="78" y="78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90" y="6"/>
                  </a:lnTo>
                  <a:lnTo>
                    <a:pt x="84" y="0"/>
                  </a:lnTo>
                  <a:lnTo>
                    <a:pt x="72" y="0"/>
                  </a:lnTo>
                  <a:lnTo>
                    <a:pt x="36" y="0"/>
                  </a:lnTo>
                  <a:lnTo>
                    <a:pt x="0" y="18"/>
                  </a:lnTo>
                  <a:lnTo>
                    <a:pt x="0" y="30"/>
                  </a:lnTo>
                  <a:lnTo>
                    <a:pt x="6" y="42"/>
                  </a:lnTo>
                  <a:lnTo>
                    <a:pt x="12" y="48"/>
                  </a:lnTo>
                  <a:lnTo>
                    <a:pt x="18" y="54"/>
                  </a:lnTo>
                  <a:lnTo>
                    <a:pt x="12" y="60"/>
                  </a:lnTo>
                  <a:lnTo>
                    <a:pt x="36" y="54"/>
                  </a:lnTo>
                  <a:lnTo>
                    <a:pt x="54" y="6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85236" y="2434711"/>
              <a:ext cx="177820" cy="160886"/>
            </a:xfrm>
            <a:custGeom>
              <a:avLst/>
              <a:gdLst>
                <a:gd name="T0" fmla="*/ 2147483646 w 30"/>
                <a:gd name="T1" fmla="*/ 2147483646 h 27"/>
                <a:gd name="T2" fmla="*/ 2147483646 w 30"/>
                <a:gd name="T3" fmla="*/ 2147483646 h 27"/>
                <a:gd name="T4" fmla="*/ 2147483646 w 30"/>
                <a:gd name="T5" fmla="*/ 2147483646 h 27"/>
                <a:gd name="T6" fmla="*/ 2147483646 w 30"/>
                <a:gd name="T7" fmla="*/ 2147483646 h 27"/>
                <a:gd name="T8" fmla="*/ 2147483646 w 30"/>
                <a:gd name="T9" fmla="*/ 0 h 27"/>
                <a:gd name="T10" fmla="*/ 2147483646 w 30"/>
                <a:gd name="T11" fmla="*/ 2147483646 h 27"/>
                <a:gd name="T12" fmla="*/ 2147483646 w 30"/>
                <a:gd name="T13" fmla="*/ 2147483646 h 27"/>
                <a:gd name="T14" fmla="*/ 2147483646 w 30"/>
                <a:gd name="T15" fmla="*/ 2147483646 h 27"/>
                <a:gd name="T16" fmla="*/ 2147483646 w 30"/>
                <a:gd name="T17" fmla="*/ 2147483646 h 27"/>
                <a:gd name="T18" fmla="*/ 2147483646 w 30"/>
                <a:gd name="T19" fmla="*/ 2147483646 h 27"/>
                <a:gd name="T20" fmla="*/ 2147483646 w 30"/>
                <a:gd name="T21" fmla="*/ 2147483646 h 27"/>
                <a:gd name="T22" fmla="*/ 2147483646 w 30"/>
                <a:gd name="T23" fmla="*/ 2147483646 h 27"/>
                <a:gd name="T24" fmla="*/ 2147483646 w 30"/>
                <a:gd name="T25" fmla="*/ 2147483646 h 27"/>
                <a:gd name="T26" fmla="*/ 2147483646 w 30"/>
                <a:gd name="T27" fmla="*/ 2147483646 h 27"/>
                <a:gd name="T28" fmla="*/ 2147483646 w 30"/>
                <a:gd name="T29" fmla="*/ 2147483646 h 27"/>
                <a:gd name="T30" fmla="*/ 2147483646 w 30"/>
                <a:gd name="T31" fmla="*/ 2147483646 h 27"/>
                <a:gd name="T32" fmla="*/ 0 w 30"/>
                <a:gd name="T33" fmla="*/ 2147483646 h 27"/>
                <a:gd name="T34" fmla="*/ 2147483646 w 30"/>
                <a:gd name="T35" fmla="*/ 2147483646 h 27"/>
                <a:gd name="T36" fmla="*/ 2147483646 w 30"/>
                <a:gd name="T37" fmla="*/ 2147483646 h 27"/>
                <a:gd name="T38" fmla="*/ 2147483646 w 30"/>
                <a:gd name="T39" fmla="*/ 2147483646 h 27"/>
                <a:gd name="T40" fmla="*/ 2147483646 w 30"/>
                <a:gd name="T41" fmla="*/ 2147483646 h 27"/>
                <a:gd name="T42" fmla="*/ 2147483646 w 30"/>
                <a:gd name="T43" fmla="*/ 2147483646 h 27"/>
                <a:gd name="T44" fmla="*/ 2147483646 w 30"/>
                <a:gd name="T45" fmla="*/ 2147483646 h 27"/>
                <a:gd name="T46" fmla="*/ 2147483646 w 30"/>
                <a:gd name="T47" fmla="*/ 2147483646 h 27"/>
                <a:gd name="T48" fmla="*/ 2147483646 w 30"/>
                <a:gd name="T49" fmla="*/ 2147483646 h 27"/>
                <a:gd name="T50" fmla="*/ 2147483646 w 30"/>
                <a:gd name="T51" fmla="*/ 2147483646 h 27"/>
                <a:gd name="T52" fmla="*/ 2147483646 w 30"/>
                <a:gd name="T53" fmla="*/ 2147483646 h 27"/>
                <a:gd name="T54" fmla="*/ 2147483646 w 30"/>
                <a:gd name="T55" fmla="*/ 2147483646 h 27"/>
                <a:gd name="T56" fmla="*/ 2147483646 w 30"/>
                <a:gd name="T57" fmla="*/ 2147483646 h 27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0" h="27">
                  <a:moveTo>
                    <a:pt x="30" y="14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9" y="11"/>
                    <a:pt x="8" y="11"/>
                  </a:cubicBezTo>
                  <a:cubicBezTo>
                    <a:pt x="7" y="11"/>
                    <a:pt x="5" y="11"/>
                    <a:pt x="5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9" y="16"/>
                    <a:pt x="29" y="16"/>
                    <a:pt x="29" y="16"/>
                  </a:cubicBezTo>
                  <a:lnTo>
                    <a:pt x="30" y="1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41688" y="2369389"/>
              <a:ext cx="145160" cy="82257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2147483646 w 24"/>
                <a:gd name="T7" fmla="*/ 2147483646 h 14"/>
                <a:gd name="T8" fmla="*/ 2147483646 w 24"/>
                <a:gd name="T9" fmla="*/ 2147483646 h 14"/>
                <a:gd name="T10" fmla="*/ 2147483646 w 24"/>
                <a:gd name="T11" fmla="*/ 2147483646 h 14"/>
                <a:gd name="T12" fmla="*/ 2147483646 w 24"/>
                <a:gd name="T13" fmla="*/ 2147483646 h 14"/>
                <a:gd name="T14" fmla="*/ 2147483646 w 24"/>
                <a:gd name="T15" fmla="*/ 2147483646 h 14"/>
                <a:gd name="T16" fmla="*/ 2147483646 w 24"/>
                <a:gd name="T17" fmla="*/ 2147483646 h 14"/>
                <a:gd name="T18" fmla="*/ 2147483646 w 24"/>
                <a:gd name="T19" fmla="*/ 2147483646 h 14"/>
                <a:gd name="T20" fmla="*/ 2147483646 w 24"/>
                <a:gd name="T21" fmla="*/ 2147483646 h 14"/>
                <a:gd name="T22" fmla="*/ 2147483646 w 24"/>
                <a:gd name="T23" fmla="*/ 0 h 14"/>
                <a:gd name="T24" fmla="*/ 2147483646 w 24"/>
                <a:gd name="T25" fmla="*/ 2147483646 h 14"/>
                <a:gd name="T26" fmla="*/ 2147483646 w 24"/>
                <a:gd name="T27" fmla="*/ 2147483646 h 14"/>
                <a:gd name="T28" fmla="*/ 2147483646 w 24"/>
                <a:gd name="T29" fmla="*/ 2147483646 h 14"/>
                <a:gd name="T30" fmla="*/ 2147483646 w 24"/>
                <a:gd name="T31" fmla="*/ 2147483646 h 14"/>
                <a:gd name="T32" fmla="*/ 2147483646 w 24"/>
                <a:gd name="T33" fmla="*/ 2147483646 h 14"/>
                <a:gd name="T34" fmla="*/ 2147483646 w 24"/>
                <a:gd name="T35" fmla="*/ 2147483646 h 14"/>
                <a:gd name="T36" fmla="*/ 0 w 24"/>
                <a:gd name="T37" fmla="*/ 2147483646 h 14"/>
                <a:gd name="T38" fmla="*/ 2147483646 w 24"/>
                <a:gd name="T39" fmla="*/ 2147483646 h 14"/>
                <a:gd name="T40" fmla="*/ 2147483646 w 24"/>
                <a:gd name="T41" fmla="*/ 2147483646 h 1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4" h="14">
                  <a:moveTo>
                    <a:pt x="8" y="10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1" y="7"/>
                    <a:pt x="1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4" y="10"/>
                    <a:pt x="4" y="10"/>
                    <a:pt x="4" y="10"/>
                  </a:cubicBezTo>
                  <a:lnTo>
                    <a:pt x="8" y="1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54599" y="3475023"/>
              <a:ext cx="143950" cy="107661"/>
            </a:xfrm>
            <a:custGeom>
              <a:avLst/>
              <a:gdLst>
                <a:gd name="T0" fmla="*/ 2147483646 w 24"/>
                <a:gd name="T1" fmla="*/ 2147483646 h 18"/>
                <a:gd name="T2" fmla="*/ 2147483646 w 24"/>
                <a:gd name="T3" fmla="*/ 2147483646 h 18"/>
                <a:gd name="T4" fmla="*/ 2147483646 w 24"/>
                <a:gd name="T5" fmla="*/ 2147483646 h 18"/>
                <a:gd name="T6" fmla="*/ 2147483646 w 24"/>
                <a:gd name="T7" fmla="*/ 2147483646 h 18"/>
                <a:gd name="T8" fmla="*/ 2147483646 w 24"/>
                <a:gd name="T9" fmla="*/ 2147483646 h 18"/>
                <a:gd name="T10" fmla="*/ 2147483646 w 24"/>
                <a:gd name="T11" fmla="*/ 2147483646 h 18"/>
                <a:gd name="T12" fmla="*/ 2147483646 w 24"/>
                <a:gd name="T13" fmla="*/ 2147483646 h 18"/>
                <a:gd name="T14" fmla="*/ 2147483646 w 24"/>
                <a:gd name="T15" fmla="*/ 2147483646 h 18"/>
                <a:gd name="T16" fmla="*/ 2147483646 w 24"/>
                <a:gd name="T17" fmla="*/ 2147483646 h 18"/>
                <a:gd name="T18" fmla="*/ 2147483646 w 24"/>
                <a:gd name="T19" fmla="*/ 2147483646 h 18"/>
                <a:gd name="T20" fmla="*/ 2147483646 w 24"/>
                <a:gd name="T21" fmla="*/ 2147483646 h 18"/>
                <a:gd name="T22" fmla="*/ 2147483646 w 24"/>
                <a:gd name="T23" fmla="*/ 2147483646 h 18"/>
                <a:gd name="T24" fmla="*/ 2147483646 w 24"/>
                <a:gd name="T25" fmla="*/ 2147483646 h 18"/>
                <a:gd name="T26" fmla="*/ 2147483646 w 24"/>
                <a:gd name="T27" fmla="*/ 2147483646 h 18"/>
                <a:gd name="T28" fmla="*/ 2147483646 w 24"/>
                <a:gd name="T29" fmla="*/ 2147483646 h 18"/>
                <a:gd name="T30" fmla="*/ 2147483646 w 24"/>
                <a:gd name="T31" fmla="*/ 2147483646 h 18"/>
                <a:gd name="T32" fmla="*/ 2147483646 w 24"/>
                <a:gd name="T33" fmla="*/ 0 h 18"/>
                <a:gd name="T34" fmla="*/ 2147483646 w 24"/>
                <a:gd name="T35" fmla="*/ 0 h 18"/>
                <a:gd name="T36" fmla="*/ 2147483646 w 24"/>
                <a:gd name="T37" fmla="*/ 2147483646 h 18"/>
                <a:gd name="T38" fmla="*/ 2147483646 w 24"/>
                <a:gd name="T39" fmla="*/ 2147483646 h 18"/>
                <a:gd name="T40" fmla="*/ 2147483646 w 24"/>
                <a:gd name="T41" fmla="*/ 2147483646 h 18"/>
                <a:gd name="T42" fmla="*/ 0 w 24"/>
                <a:gd name="T43" fmla="*/ 2147483646 h 18"/>
                <a:gd name="T44" fmla="*/ 2147483646 w 24"/>
                <a:gd name="T45" fmla="*/ 2147483646 h 18"/>
                <a:gd name="T46" fmla="*/ 2147483646 w 24"/>
                <a:gd name="T47" fmla="*/ 2147483646 h 18"/>
                <a:gd name="T48" fmla="*/ 2147483646 w 24"/>
                <a:gd name="T49" fmla="*/ 2147483646 h 18"/>
                <a:gd name="T50" fmla="*/ 2147483646 w 24"/>
                <a:gd name="T51" fmla="*/ 2147483646 h 18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24" h="18">
                  <a:moveTo>
                    <a:pt x="9" y="10"/>
                  </a:moveTo>
                  <a:cubicBezTo>
                    <a:pt x="13" y="10"/>
                    <a:pt x="13" y="10"/>
                    <a:pt x="13" y="10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9" y="18"/>
                    <a:pt x="20" y="18"/>
                  </a:cubicBezTo>
                  <a:cubicBezTo>
                    <a:pt x="20" y="18"/>
                    <a:pt x="21" y="17"/>
                    <a:pt x="22" y="17"/>
                  </a:cubicBezTo>
                  <a:cubicBezTo>
                    <a:pt x="23" y="17"/>
                    <a:pt x="24" y="16"/>
                    <a:pt x="24" y="16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1"/>
                    <a:pt x="20" y="1"/>
                  </a:cubicBezTo>
                  <a:cubicBezTo>
                    <a:pt x="20" y="1"/>
                    <a:pt x="16" y="2"/>
                    <a:pt x="16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lnTo>
                    <a:pt x="9" y="1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19518" y="3397604"/>
              <a:ext cx="112499" cy="84677"/>
            </a:xfrm>
            <a:custGeom>
              <a:avLst/>
              <a:gdLst>
                <a:gd name="T0" fmla="*/ 2147483646 w 114"/>
                <a:gd name="T1" fmla="*/ 2147483646 h 85"/>
                <a:gd name="T2" fmla="*/ 2147483646 w 114"/>
                <a:gd name="T3" fmla="*/ 2147483646 h 85"/>
                <a:gd name="T4" fmla="*/ 2147483646 w 114"/>
                <a:gd name="T5" fmla="*/ 2147483646 h 85"/>
                <a:gd name="T6" fmla="*/ 2147483646 w 114"/>
                <a:gd name="T7" fmla="*/ 2147483646 h 85"/>
                <a:gd name="T8" fmla="*/ 2147483646 w 114"/>
                <a:gd name="T9" fmla="*/ 2147483646 h 85"/>
                <a:gd name="T10" fmla="*/ 2147483646 w 114"/>
                <a:gd name="T11" fmla="*/ 2147483646 h 85"/>
                <a:gd name="T12" fmla="*/ 2147483646 w 114"/>
                <a:gd name="T13" fmla="*/ 2147483646 h 85"/>
                <a:gd name="T14" fmla="*/ 2147483646 w 114"/>
                <a:gd name="T15" fmla="*/ 2147483646 h 85"/>
                <a:gd name="T16" fmla="*/ 2147483646 w 114"/>
                <a:gd name="T17" fmla="*/ 2147483646 h 85"/>
                <a:gd name="T18" fmla="*/ 2147483646 w 114"/>
                <a:gd name="T19" fmla="*/ 2147483646 h 85"/>
                <a:gd name="T20" fmla="*/ 2147483646 w 114"/>
                <a:gd name="T21" fmla="*/ 2147483646 h 85"/>
                <a:gd name="T22" fmla="*/ 2147483646 w 114"/>
                <a:gd name="T23" fmla="*/ 0 h 85"/>
                <a:gd name="T24" fmla="*/ 2147483646 w 114"/>
                <a:gd name="T25" fmla="*/ 2147483646 h 85"/>
                <a:gd name="T26" fmla="*/ 2147483646 w 114"/>
                <a:gd name="T27" fmla="*/ 2147483646 h 85"/>
                <a:gd name="T28" fmla="*/ 0 w 114"/>
                <a:gd name="T29" fmla="*/ 2147483646 h 85"/>
                <a:gd name="T30" fmla="*/ 2147483646 w 114"/>
                <a:gd name="T31" fmla="*/ 2147483646 h 85"/>
                <a:gd name="T32" fmla="*/ 2147483646 w 114"/>
                <a:gd name="T33" fmla="*/ 2147483646 h 85"/>
                <a:gd name="T34" fmla="*/ 2147483646 w 114"/>
                <a:gd name="T35" fmla="*/ 2147483646 h 85"/>
                <a:gd name="T36" fmla="*/ 2147483646 w 114"/>
                <a:gd name="T37" fmla="*/ 2147483646 h 8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14" h="85">
                  <a:moveTo>
                    <a:pt x="54" y="79"/>
                  </a:moveTo>
                  <a:lnTo>
                    <a:pt x="66" y="79"/>
                  </a:lnTo>
                  <a:lnTo>
                    <a:pt x="78" y="79"/>
                  </a:lnTo>
                  <a:lnTo>
                    <a:pt x="108" y="85"/>
                  </a:lnTo>
                  <a:lnTo>
                    <a:pt x="114" y="85"/>
                  </a:lnTo>
                  <a:lnTo>
                    <a:pt x="102" y="61"/>
                  </a:lnTo>
                  <a:lnTo>
                    <a:pt x="96" y="43"/>
                  </a:lnTo>
                  <a:lnTo>
                    <a:pt x="96" y="36"/>
                  </a:lnTo>
                  <a:lnTo>
                    <a:pt x="84" y="30"/>
                  </a:lnTo>
                  <a:lnTo>
                    <a:pt x="72" y="18"/>
                  </a:lnTo>
                  <a:lnTo>
                    <a:pt x="42" y="0"/>
                  </a:lnTo>
                  <a:lnTo>
                    <a:pt x="30" y="6"/>
                  </a:lnTo>
                  <a:lnTo>
                    <a:pt x="12" y="6"/>
                  </a:lnTo>
                  <a:lnTo>
                    <a:pt x="0" y="43"/>
                  </a:lnTo>
                  <a:lnTo>
                    <a:pt x="12" y="85"/>
                  </a:lnTo>
                  <a:lnTo>
                    <a:pt x="18" y="85"/>
                  </a:lnTo>
                  <a:lnTo>
                    <a:pt x="24" y="85"/>
                  </a:lnTo>
                  <a:lnTo>
                    <a:pt x="54" y="7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25567" y="3190752"/>
              <a:ext cx="227417" cy="243142"/>
            </a:xfrm>
            <a:custGeom>
              <a:avLst/>
              <a:gdLst>
                <a:gd name="T0" fmla="*/ 2147483646 w 38"/>
                <a:gd name="T1" fmla="*/ 2147483646 h 41"/>
                <a:gd name="T2" fmla="*/ 2147483646 w 38"/>
                <a:gd name="T3" fmla="*/ 2147483646 h 41"/>
                <a:gd name="T4" fmla="*/ 2147483646 w 38"/>
                <a:gd name="T5" fmla="*/ 2147483646 h 41"/>
                <a:gd name="T6" fmla="*/ 2147483646 w 38"/>
                <a:gd name="T7" fmla="*/ 2147483646 h 41"/>
                <a:gd name="T8" fmla="*/ 2147483646 w 38"/>
                <a:gd name="T9" fmla="*/ 2147483646 h 41"/>
                <a:gd name="T10" fmla="*/ 2147483646 w 38"/>
                <a:gd name="T11" fmla="*/ 2147483646 h 41"/>
                <a:gd name="T12" fmla="*/ 2147483646 w 38"/>
                <a:gd name="T13" fmla="*/ 2147483646 h 41"/>
                <a:gd name="T14" fmla="*/ 2147483646 w 38"/>
                <a:gd name="T15" fmla="*/ 2147483646 h 41"/>
                <a:gd name="T16" fmla="*/ 2147483646 w 38"/>
                <a:gd name="T17" fmla="*/ 2147483646 h 41"/>
                <a:gd name="T18" fmla="*/ 2147483646 w 38"/>
                <a:gd name="T19" fmla="*/ 2147483646 h 41"/>
                <a:gd name="T20" fmla="*/ 2147483646 w 38"/>
                <a:gd name="T21" fmla="*/ 2147483646 h 41"/>
                <a:gd name="T22" fmla="*/ 2147483646 w 38"/>
                <a:gd name="T23" fmla="*/ 2147483646 h 41"/>
                <a:gd name="T24" fmla="*/ 2147483646 w 38"/>
                <a:gd name="T25" fmla="*/ 2147483646 h 41"/>
                <a:gd name="T26" fmla="*/ 2147483646 w 38"/>
                <a:gd name="T27" fmla="*/ 0 h 41"/>
                <a:gd name="T28" fmla="*/ 2147483646 w 38"/>
                <a:gd name="T29" fmla="*/ 2147483646 h 41"/>
                <a:gd name="T30" fmla="*/ 2147483646 w 38"/>
                <a:gd name="T31" fmla="*/ 2147483646 h 41"/>
                <a:gd name="T32" fmla="*/ 2147483646 w 38"/>
                <a:gd name="T33" fmla="*/ 2147483646 h 41"/>
                <a:gd name="T34" fmla="*/ 2147483646 w 38"/>
                <a:gd name="T35" fmla="*/ 2147483646 h 41"/>
                <a:gd name="T36" fmla="*/ 2147483646 w 38"/>
                <a:gd name="T37" fmla="*/ 2147483646 h 41"/>
                <a:gd name="T38" fmla="*/ 2147483646 w 38"/>
                <a:gd name="T39" fmla="*/ 2147483646 h 41"/>
                <a:gd name="T40" fmla="*/ 0 w 38"/>
                <a:gd name="T41" fmla="*/ 2147483646 h 41"/>
                <a:gd name="T42" fmla="*/ 2147483646 w 38"/>
                <a:gd name="T43" fmla="*/ 2147483646 h 41"/>
                <a:gd name="T44" fmla="*/ 2147483646 w 38"/>
                <a:gd name="T45" fmla="*/ 2147483646 h 41"/>
                <a:gd name="T46" fmla="*/ 2147483646 w 38"/>
                <a:gd name="T47" fmla="*/ 2147483646 h 41"/>
                <a:gd name="T48" fmla="*/ 2147483646 w 38"/>
                <a:gd name="T49" fmla="*/ 2147483646 h 41"/>
                <a:gd name="T50" fmla="*/ 2147483646 w 38"/>
                <a:gd name="T51" fmla="*/ 2147483646 h 41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38" h="41">
                  <a:moveTo>
                    <a:pt x="6" y="35"/>
                  </a:moveTo>
                  <a:cubicBezTo>
                    <a:pt x="11" y="38"/>
                    <a:pt x="11" y="38"/>
                    <a:pt x="11" y="38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20"/>
                    <a:pt x="13" y="20"/>
                  </a:cubicBezTo>
                  <a:cubicBezTo>
                    <a:pt x="13" y="20"/>
                    <a:pt x="5" y="19"/>
                    <a:pt x="1" y="1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4" y="36"/>
                    <a:pt x="4" y="36"/>
                    <a:pt x="4" y="36"/>
                  </a:cubicBezTo>
                  <a:lnTo>
                    <a:pt x="6" y="35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08219" y="3089140"/>
              <a:ext cx="215320" cy="208062"/>
            </a:xfrm>
            <a:custGeom>
              <a:avLst/>
              <a:gdLst>
                <a:gd name="T0" fmla="*/ 0 w 36"/>
                <a:gd name="T1" fmla="*/ 2147483646 h 35"/>
                <a:gd name="T2" fmla="*/ 2147483646 w 36"/>
                <a:gd name="T3" fmla="*/ 2147483646 h 35"/>
                <a:gd name="T4" fmla="*/ 2147483646 w 36"/>
                <a:gd name="T5" fmla="*/ 2147483646 h 35"/>
                <a:gd name="T6" fmla="*/ 2147483646 w 36"/>
                <a:gd name="T7" fmla="*/ 2147483646 h 35"/>
                <a:gd name="T8" fmla="*/ 2147483646 w 36"/>
                <a:gd name="T9" fmla="*/ 2147483646 h 35"/>
                <a:gd name="T10" fmla="*/ 2147483646 w 36"/>
                <a:gd name="T11" fmla="*/ 2147483646 h 35"/>
                <a:gd name="T12" fmla="*/ 2147483646 w 36"/>
                <a:gd name="T13" fmla="*/ 2147483646 h 35"/>
                <a:gd name="T14" fmla="*/ 2147483646 w 36"/>
                <a:gd name="T15" fmla="*/ 2147483646 h 35"/>
                <a:gd name="T16" fmla="*/ 2147483646 w 36"/>
                <a:gd name="T17" fmla="*/ 2147483646 h 35"/>
                <a:gd name="T18" fmla="*/ 2147483646 w 36"/>
                <a:gd name="T19" fmla="*/ 2147483646 h 35"/>
                <a:gd name="T20" fmla="*/ 2147483646 w 36"/>
                <a:gd name="T21" fmla="*/ 2147483646 h 35"/>
                <a:gd name="T22" fmla="*/ 2147483646 w 36"/>
                <a:gd name="T23" fmla="*/ 2147483646 h 35"/>
                <a:gd name="T24" fmla="*/ 2147483646 w 36"/>
                <a:gd name="T25" fmla="*/ 2147483646 h 35"/>
                <a:gd name="T26" fmla="*/ 2147483646 w 36"/>
                <a:gd name="T27" fmla="*/ 2147483646 h 35"/>
                <a:gd name="T28" fmla="*/ 2147483646 w 36"/>
                <a:gd name="T29" fmla="*/ 2147483646 h 35"/>
                <a:gd name="T30" fmla="*/ 2147483646 w 36"/>
                <a:gd name="T31" fmla="*/ 2147483646 h 35"/>
                <a:gd name="T32" fmla="*/ 2147483646 w 36"/>
                <a:gd name="T33" fmla="*/ 2147483646 h 35"/>
                <a:gd name="T34" fmla="*/ 2147483646 w 36"/>
                <a:gd name="T35" fmla="*/ 2147483646 h 35"/>
                <a:gd name="T36" fmla="*/ 2147483646 w 36"/>
                <a:gd name="T37" fmla="*/ 2147483646 h 35"/>
                <a:gd name="T38" fmla="*/ 2147483646 w 36"/>
                <a:gd name="T39" fmla="*/ 2147483646 h 35"/>
                <a:gd name="T40" fmla="*/ 2147483646 w 36"/>
                <a:gd name="T41" fmla="*/ 0 h 35"/>
                <a:gd name="T42" fmla="*/ 2147483646 w 36"/>
                <a:gd name="T43" fmla="*/ 0 h 35"/>
                <a:gd name="T44" fmla="*/ 2147483646 w 36"/>
                <a:gd name="T45" fmla="*/ 2147483646 h 35"/>
                <a:gd name="T46" fmla="*/ 0 w 36"/>
                <a:gd name="T47" fmla="*/ 2147483646 h 3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36" h="35">
                  <a:moveTo>
                    <a:pt x="0" y="5"/>
                  </a:moveTo>
                  <a:cubicBezTo>
                    <a:pt x="0" y="5"/>
                    <a:pt x="1" y="7"/>
                    <a:pt x="1" y="8"/>
                  </a:cubicBezTo>
                  <a:cubicBezTo>
                    <a:pt x="1" y="8"/>
                    <a:pt x="2" y="10"/>
                    <a:pt x="2" y="10"/>
                  </a:cubicBezTo>
                  <a:cubicBezTo>
                    <a:pt x="2" y="10"/>
                    <a:pt x="1" y="35"/>
                    <a:pt x="2" y="35"/>
                  </a:cubicBezTo>
                  <a:cubicBezTo>
                    <a:pt x="2" y="35"/>
                    <a:pt x="2" y="35"/>
                    <a:pt x="3" y="35"/>
                  </a:cubicBezTo>
                  <a:cubicBezTo>
                    <a:pt x="7" y="35"/>
                    <a:pt x="29" y="35"/>
                    <a:pt x="29" y="35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2"/>
                    <a:pt x="1" y="2"/>
                    <a:pt x="1" y="2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4271" y="3052850"/>
              <a:ext cx="312093" cy="296367"/>
            </a:xfrm>
            <a:custGeom>
              <a:avLst/>
              <a:gdLst>
                <a:gd name="T0" fmla="*/ 2147483646 w 52"/>
                <a:gd name="T1" fmla="*/ 2147483646 h 50"/>
                <a:gd name="T2" fmla="*/ 2147483646 w 52"/>
                <a:gd name="T3" fmla="*/ 2147483646 h 50"/>
                <a:gd name="T4" fmla="*/ 2147483646 w 52"/>
                <a:gd name="T5" fmla="*/ 2147483646 h 50"/>
                <a:gd name="T6" fmla="*/ 0 w 52"/>
                <a:gd name="T7" fmla="*/ 2147483646 h 50"/>
                <a:gd name="T8" fmla="*/ 0 w 52"/>
                <a:gd name="T9" fmla="*/ 2147483646 h 50"/>
                <a:gd name="T10" fmla="*/ 2147483646 w 52"/>
                <a:gd name="T11" fmla="*/ 2147483646 h 50"/>
                <a:gd name="T12" fmla="*/ 2147483646 w 52"/>
                <a:gd name="T13" fmla="*/ 2147483646 h 50"/>
                <a:gd name="T14" fmla="*/ 2147483646 w 52"/>
                <a:gd name="T15" fmla="*/ 2147483646 h 50"/>
                <a:gd name="T16" fmla="*/ 2147483646 w 52"/>
                <a:gd name="T17" fmla="*/ 2147483646 h 50"/>
                <a:gd name="T18" fmla="*/ 2147483646 w 52"/>
                <a:gd name="T19" fmla="*/ 2147483646 h 50"/>
                <a:gd name="T20" fmla="*/ 2147483646 w 52"/>
                <a:gd name="T21" fmla="*/ 2147483646 h 50"/>
                <a:gd name="T22" fmla="*/ 2147483646 w 52"/>
                <a:gd name="T23" fmla="*/ 2147483646 h 50"/>
                <a:gd name="T24" fmla="*/ 2147483646 w 52"/>
                <a:gd name="T25" fmla="*/ 2147483646 h 50"/>
                <a:gd name="T26" fmla="*/ 2147483646 w 52"/>
                <a:gd name="T27" fmla="*/ 2147483646 h 50"/>
                <a:gd name="T28" fmla="*/ 2147483646 w 52"/>
                <a:gd name="T29" fmla="*/ 2147483646 h 50"/>
                <a:gd name="T30" fmla="*/ 2147483646 w 52"/>
                <a:gd name="T31" fmla="*/ 2147483646 h 50"/>
                <a:gd name="T32" fmla="*/ 2147483646 w 52"/>
                <a:gd name="T33" fmla="*/ 2147483646 h 50"/>
                <a:gd name="T34" fmla="*/ 2147483646 w 52"/>
                <a:gd name="T35" fmla="*/ 2147483646 h 50"/>
                <a:gd name="T36" fmla="*/ 2147483646 w 52"/>
                <a:gd name="T37" fmla="*/ 2147483646 h 50"/>
                <a:gd name="T38" fmla="*/ 2147483646 w 52"/>
                <a:gd name="T39" fmla="*/ 2147483646 h 50"/>
                <a:gd name="T40" fmla="*/ 2147483646 w 52"/>
                <a:gd name="T41" fmla="*/ 2147483646 h 50"/>
                <a:gd name="T42" fmla="*/ 2147483646 w 52"/>
                <a:gd name="T43" fmla="*/ 2147483646 h 50"/>
                <a:gd name="T44" fmla="*/ 2147483646 w 52"/>
                <a:gd name="T45" fmla="*/ 2147483646 h 50"/>
                <a:gd name="T46" fmla="*/ 2147483646 w 52"/>
                <a:gd name="T47" fmla="*/ 2147483646 h 50"/>
                <a:gd name="T48" fmla="*/ 2147483646 w 52"/>
                <a:gd name="T49" fmla="*/ 2147483646 h 50"/>
                <a:gd name="T50" fmla="*/ 2147483646 w 52"/>
                <a:gd name="T51" fmla="*/ 2147483646 h 50"/>
                <a:gd name="T52" fmla="*/ 2147483646 w 52"/>
                <a:gd name="T53" fmla="*/ 2147483646 h 50"/>
                <a:gd name="T54" fmla="*/ 2147483646 w 52"/>
                <a:gd name="T55" fmla="*/ 2147483646 h 50"/>
                <a:gd name="T56" fmla="*/ 2147483646 w 52"/>
                <a:gd name="T57" fmla="*/ 2147483646 h 50"/>
                <a:gd name="T58" fmla="*/ 2147483646 w 52"/>
                <a:gd name="T59" fmla="*/ 2147483646 h 50"/>
                <a:gd name="T60" fmla="*/ 2147483646 w 52"/>
                <a:gd name="T61" fmla="*/ 2147483646 h 50"/>
                <a:gd name="T62" fmla="*/ 2147483646 w 52"/>
                <a:gd name="T63" fmla="*/ 2147483646 h 50"/>
                <a:gd name="T64" fmla="*/ 2147483646 w 52"/>
                <a:gd name="T65" fmla="*/ 2147483646 h 50"/>
                <a:gd name="T66" fmla="*/ 2147483646 w 52"/>
                <a:gd name="T67" fmla="*/ 0 h 50"/>
                <a:gd name="T68" fmla="*/ 2147483646 w 52"/>
                <a:gd name="T69" fmla="*/ 2147483646 h 50"/>
                <a:gd name="T70" fmla="*/ 2147483646 w 52"/>
                <a:gd name="T71" fmla="*/ 2147483646 h 5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52" h="50">
                  <a:moveTo>
                    <a:pt x="4" y="6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0" y="41"/>
                    <a:pt x="51" y="16"/>
                    <a:pt x="51" y="16"/>
                  </a:cubicBezTo>
                  <a:cubicBezTo>
                    <a:pt x="51" y="16"/>
                    <a:pt x="50" y="14"/>
                    <a:pt x="50" y="14"/>
                  </a:cubicBezTo>
                  <a:cubicBezTo>
                    <a:pt x="50" y="13"/>
                    <a:pt x="49" y="11"/>
                    <a:pt x="49" y="11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2"/>
                    <a:pt x="8" y="2"/>
                    <a:pt x="8" y="2"/>
                  </a:cubicBezTo>
                  <a:lnTo>
                    <a:pt x="4" y="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84029" y="2964544"/>
              <a:ext cx="78629" cy="147579"/>
            </a:xfrm>
            <a:custGeom>
              <a:avLst/>
              <a:gdLst>
                <a:gd name="T0" fmla="*/ 2147483646 w 78"/>
                <a:gd name="T1" fmla="*/ 2147483646 h 150"/>
                <a:gd name="T2" fmla="*/ 2147483646 w 78"/>
                <a:gd name="T3" fmla="*/ 2147483646 h 150"/>
                <a:gd name="T4" fmla="*/ 2147483646 w 78"/>
                <a:gd name="T5" fmla="*/ 2147483646 h 150"/>
                <a:gd name="T6" fmla="*/ 0 w 78"/>
                <a:gd name="T7" fmla="*/ 2147483646 h 150"/>
                <a:gd name="T8" fmla="*/ 0 w 78"/>
                <a:gd name="T9" fmla="*/ 2147483646 h 150"/>
                <a:gd name="T10" fmla="*/ 2147483646 w 78"/>
                <a:gd name="T11" fmla="*/ 2147483646 h 150"/>
                <a:gd name="T12" fmla="*/ 2147483646 w 78"/>
                <a:gd name="T13" fmla="*/ 2147483646 h 150"/>
                <a:gd name="T14" fmla="*/ 2147483646 w 78"/>
                <a:gd name="T15" fmla="*/ 2147483646 h 150"/>
                <a:gd name="T16" fmla="*/ 2147483646 w 78"/>
                <a:gd name="T17" fmla="*/ 2147483646 h 150"/>
                <a:gd name="T18" fmla="*/ 2147483646 w 78"/>
                <a:gd name="T19" fmla="*/ 2147483646 h 150"/>
                <a:gd name="T20" fmla="*/ 2147483646 w 78"/>
                <a:gd name="T21" fmla="*/ 2147483646 h 150"/>
                <a:gd name="T22" fmla="*/ 2147483646 w 78"/>
                <a:gd name="T23" fmla="*/ 2147483646 h 150"/>
                <a:gd name="T24" fmla="*/ 2147483646 w 78"/>
                <a:gd name="T25" fmla="*/ 2147483646 h 150"/>
                <a:gd name="T26" fmla="*/ 2147483646 w 78"/>
                <a:gd name="T27" fmla="*/ 2147483646 h 150"/>
                <a:gd name="T28" fmla="*/ 2147483646 w 78"/>
                <a:gd name="T29" fmla="*/ 2147483646 h 150"/>
                <a:gd name="T30" fmla="*/ 2147483646 w 78"/>
                <a:gd name="T31" fmla="*/ 2147483646 h 150"/>
                <a:gd name="T32" fmla="*/ 2147483646 w 78"/>
                <a:gd name="T33" fmla="*/ 2147483646 h 150"/>
                <a:gd name="T34" fmla="*/ 2147483646 w 78"/>
                <a:gd name="T35" fmla="*/ 2147483646 h 150"/>
                <a:gd name="T36" fmla="*/ 2147483646 w 78"/>
                <a:gd name="T37" fmla="*/ 0 h 150"/>
                <a:gd name="T38" fmla="*/ 2147483646 w 78"/>
                <a:gd name="T39" fmla="*/ 0 h 150"/>
                <a:gd name="T40" fmla="*/ 2147483646 w 78"/>
                <a:gd name="T41" fmla="*/ 2147483646 h 150"/>
                <a:gd name="T42" fmla="*/ 2147483646 w 78"/>
                <a:gd name="T43" fmla="*/ 2147483646 h 15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78" h="150">
                  <a:moveTo>
                    <a:pt x="18" y="12"/>
                  </a:moveTo>
                  <a:lnTo>
                    <a:pt x="18" y="30"/>
                  </a:lnTo>
                  <a:lnTo>
                    <a:pt x="18" y="54"/>
                  </a:lnTo>
                  <a:lnTo>
                    <a:pt x="0" y="78"/>
                  </a:lnTo>
                  <a:lnTo>
                    <a:pt x="0" y="90"/>
                  </a:lnTo>
                  <a:lnTo>
                    <a:pt x="12" y="102"/>
                  </a:lnTo>
                  <a:lnTo>
                    <a:pt x="18" y="108"/>
                  </a:lnTo>
                  <a:lnTo>
                    <a:pt x="36" y="120"/>
                  </a:lnTo>
                  <a:lnTo>
                    <a:pt x="36" y="144"/>
                  </a:lnTo>
                  <a:lnTo>
                    <a:pt x="42" y="150"/>
                  </a:lnTo>
                  <a:lnTo>
                    <a:pt x="48" y="144"/>
                  </a:lnTo>
                  <a:lnTo>
                    <a:pt x="54" y="126"/>
                  </a:lnTo>
                  <a:lnTo>
                    <a:pt x="78" y="102"/>
                  </a:lnTo>
                  <a:lnTo>
                    <a:pt x="78" y="90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0"/>
                  </a:lnTo>
                  <a:lnTo>
                    <a:pt x="24" y="6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98147" y="2999625"/>
              <a:ext cx="226207" cy="172982"/>
            </a:xfrm>
            <a:custGeom>
              <a:avLst/>
              <a:gdLst>
                <a:gd name="T0" fmla="*/ 2147483646 w 228"/>
                <a:gd name="T1" fmla="*/ 2147483646 h 174"/>
                <a:gd name="T2" fmla="*/ 2147483646 w 228"/>
                <a:gd name="T3" fmla="*/ 2147483646 h 174"/>
                <a:gd name="T4" fmla="*/ 2147483646 w 228"/>
                <a:gd name="T5" fmla="*/ 2147483646 h 174"/>
                <a:gd name="T6" fmla="*/ 2147483646 w 228"/>
                <a:gd name="T7" fmla="*/ 2147483646 h 174"/>
                <a:gd name="T8" fmla="*/ 2147483646 w 228"/>
                <a:gd name="T9" fmla="*/ 2147483646 h 174"/>
                <a:gd name="T10" fmla="*/ 2147483646 w 228"/>
                <a:gd name="T11" fmla="*/ 2147483646 h 174"/>
                <a:gd name="T12" fmla="*/ 2147483646 w 228"/>
                <a:gd name="T13" fmla="*/ 2147483646 h 174"/>
                <a:gd name="T14" fmla="*/ 2147483646 w 228"/>
                <a:gd name="T15" fmla="*/ 2147483646 h 174"/>
                <a:gd name="T16" fmla="*/ 2147483646 w 228"/>
                <a:gd name="T17" fmla="*/ 2147483646 h 174"/>
                <a:gd name="T18" fmla="*/ 2147483646 w 228"/>
                <a:gd name="T19" fmla="*/ 2147483646 h 174"/>
                <a:gd name="T20" fmla="*/ 2147483646 w 228"/>
                <a:gd name="T21" fmla="*/ 2147483646 h 174"/>
                <a:gd name="T22" fmla="*/ 2147483646 w 228"/>
                <a:gd name="T23" fmla="*/ 2147483646 h 174"/>
                <a:gd name="T24" fmla="*/ 2147483646 w 228"/>
                <a:gd name="T25" fmla="*/ 2147483646 h 174"/>
                <a:gd name="T26" fmla="*/ 2147483646 w 228"/>
                <a:gd name="T27" fmla="*/ 0 h 174"/>
                <a:gd name="T28" fmla="*/ 2147483646 w 228"/>
                <a:gd name="T29" fmla="*/ 2147483646 h 174"/>
                <a:gd name="T30" fmla="*/ 2147483646 w 228"/>
                <a:gd name="T31" fmla="*/ 2147483646 h 174"/>
                <a:gd name="T32" fmla="*/ 2147483646 w 228"/>
                <a:gd name="T33" fmla="*/ 2147483646 h 174"/>
                <a:gd name="T34" fmla="*/ 2147483646 w 228"/>
                <a:gd name="T35" fmla="*/ 2147483646 h 174"/>
                <a:gd name="T36" fmla="*/ 2147483646 w 228"/>
                <a:gd name="T37" fmla="*/ 2147483646 h 174"/>
                <a:gd name="T38" fmla="*/ 0 w 228"/>
                <a:gd name="T39" fmla="*/ 2147483646 h 174"/>
                <a:gd name="T40" fmla="*/ 2147483646 w 228"/>
                <a:gd name="T41" fmla="*/ 2147483646 h 174"/>
                <a:gd name="T42" fmla="*/ 2147483646 w 228"/>
                <a:gd name="T43" fmla="*/ 2147483646 h 174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228" h="174">
                  <a:moveTo>
                    <a:pt x="90" y="156"/>
                  </a:moveTo>
                  <a:lnTo>
                    <a:pt x="114" y="138"/>
                  </a:lnTo>
                  <a:lnTo>
                    <a:pt x="144" y="120"/>
                  </a:lnTo>
                  <a:lnTo>
                    <a:pt x="180" y="108"/>
                  </a:lnTo>
                  <a:lnTo>
                    <a:pt x="186" y="96"/>
                  </a:lnTo>
                  <a:lnTo>
                    <a:pt x="192" y="84"/>
                  </a:lnTo>
                  <a:lnTo>
                    <a:pt x="216" y="78"/>
                  </a:lnTo>
                  <a:lnTo>
                    <a:pt x="228" y="72"/>
                  </a:lnTo>
                  <a:lnTo>
                    <a:pt x="222" y="42"/>
                  </a:lnTo>
                  <a:lnTo>
                    <a:pt x="216" y="12"/>
                  </a:lnTo>
                  <a:lnTo>
                    <a:pt x="210" y="12"/>
                  </a:lnTo>
                  <a:lnTo>
                    <a:pt x="186" y="12"/>
                  </a:lnTo>
                  <a:lnTo>
                    <a:pt x="168" y="12"/>
                  </a:lnTo>
                  <a:lnTo>
                    <a:pt x="144" y="0"/>
                  </a:lnTo>
                  <a:lnTo>
                    <a:pt x="120" y="36"/>
                  </a:lnTo>
                  <a:lnTo>
                    <a:pt x="96" y="60"/>
                  </a:lnTo>
                  <a:lnTo>
                    <a:pt x="72" y="90"/>
                  </a:lnTo>
                  <a:lnTo>
                    <a:pt x="66" y="138"/>
                  </a:lnTo>
                  <a:lnTo>
                    <a:pt x="12" y="162"/>
                  </a:lnTo>
                  <a:lnTo>
                    <a:pt x="0" y="174"/>
                  </a:lnTo>
                  <a:lnTo>
                    <a:pt x="84" y="174"/>
                  </a:lnTo>
                  <a:lnTo>
                    <a:pt x="90" y="15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0405" y="3172607"/>
              <a:ext cx="156046" cy="135482"/>
            </a:xfrm>
            <a:custGeom>
              <a:avLst/>
              <a:gdLst>
                <a:gd name="T0" fmla="*/ 2147483646 w 26"/>
                <a:gd name="T1" fmla="*/ 2147483646 h 23"/>
                <a:gd name="T2" fmla="*/ 2147483646 w 26"/>
                <a:gd name="T3" fmla="*/ 2147483646 h 23"/>
                <a:gd name="T4" fmla="*/ 2147483646 w 26"/>
                <a:gd name="T5" fmla="*/ 2147483646 h 23"/>
                <a:gd name="T6" fmla="*/ 2147483646 w 26"/>
                <a:gd name="T7" fmla="*/ 2147483646 h 23"/>
                <a:gd name="T8" fmla="*/ 2147483646 w 26"/>
                <a:gd name="T9" fmla="*/ 2147483646 h 23"/>
                <a:gd name="T10" fmla="*/ 2147483646 w 26"/>
                <a:gd name="T11" fmla="*/ 2147483646 h 23"/>
                <a:gd name="T12" fmla="*/ 2147483646 w 26"/>
                <a:gd name="T13" fmla="*/ 0 h 23"/>
                <a:gd name="T14" fmla="*/ 2147483646 w 26"/>
                <a:gd name="T15" fmla="*/ 0 h 23"/>
                <a:gd name="T16" fmla="*/ 2147483646 w 26"/>
                <a:gd name="T17" fmla="*/ 2147483646 h 23"/>
                <a:gd name="T18" fmla="*/ 2147483646 w 26"/>
                <a:gd name="T19" fmla="*/ 2147483646 h 23"/>
                <a:gd name="T20" fmla="*/ 0 w 26"/>
                <a:gd name="T21" fmla="*/ 2147483646 h 23"/>
                <a:gd name="T22" fmla="*/ 2147483646 w 26"/>
                <a:gd name="T23" fmla="*/ 2147483646 h 23"/>
                <a:gd name="T24" fmla="*/ 2147483646 w 26"/>
                <a:gd name="T25" fmla="*/ 2147483646 h 23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6" h="23">
                  <a:moveTo>
                    <a:pt x="13" y="16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12" y="23"/>
                    <a:pt x="12" y="23"/>
                  </a:cubicBezTo>
                  <a:cubicBezTo>
                    <a:pt x="13" y="23"/>
                    <a:pt x="13" y="16"/>
                    <a:pt x="13" y="16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7663" y="3475023"/>
              <a:ext cx="47177" cy="36290"/>
            </a:xfrm>
            <a:custGeom>
              <a:avLst/>
              <a:gdLst>
                <a:gd name="T0" fmla="*/ 2147483646 w 48"/>
                <a:gd name="T1" fmla="*/ 2147483646 h 36"/>
                <a:gd name="T2" fmla="*/ 2147483646 w 48"/>
                <a:gd name="T3" fmla="*/ 2147483646 h 36"/>
                <a:gd name="T4" fmla="*/ 2147483646 w 48"/>
                <a:gd name="T5" fmla="*/ 0 h 36"/>
                <a:gd name="T6" fmla="*/ 2147483646 w 48"/>
                <a:gd name="T7" fmla="*/ 0 h 36"/>
                <a:gd name="T8" fmla="*/ 2147483646 w 48"/>
                <a:gd name="T9" fmla="*/ 2147483646 h 36"/>
                <a:gd name="T10" fmla="*/ 0 w 48"/>
                <a:gd name="T11" fmla="*/ 2147483646 h 36"/>
                <a:gd name="T12" fmla="*/ 2147483646 w 48"/>
                <a:gd name="T13" fmla="*/ 2147483646 h 36"/>
                <a:gd name="T14" fmla="*/ 2147483646 w 48"/>
                <a:gd name="T15" fmla="*/ 2147483646 h 36"/>
                <a:gd name="T16" fmla="*/ 2147483646 w 48"/>
                <a:gd name="T17" fmla="*/ 2147483646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8" h="36">
                  <a:moveTo>
                    <a:pt x="48" y="24"/>
                  </a:moveTo>
                  <a:lnTo>
                    <a:pt x="48" y="6"/>
                  </a:lnTo>
                  <a:lnTo>
                    <a:pt x="48" y="0"/>
                  </a:lnTo>
                  <a:lnTo>
                    <a:pt x="36" y="0"/>
                  </a:lnTo>
                  <a:lnTo>
                    <a:pt x="6" y="6"/>
                  </a:lnTo>
                  <a:lnTo>
                    <a:pt x="0" y="6"/>
                  </a:lnTo>
                  <a:lnTo>
                    <a:pt x="18" y="36"/>
                  </a:lnTo>
                  <a:lnTo>
                    <a:pt x="36" y="24"/>
                  </a:lnTo>
                  <a:lnTo>
                    <a:pt x="48" y="2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61043" y="3268170"/>
              <a:ext cx="309674" cy="379835"/>
            </a:xfrm>
            <a:custGeom>
              <a:avLst/>
              <a:gdLst>
                <a:gd name="T0" fmla="*/ 2147483646 w 52"/>
                <a:gd name="T1" fmla="*/ 2147483646 h 64"/>
                <a:gd name="T2" fmla="*/ 2147483646 w 52"/>
                <a:gd name="T3" fmla="*/ 2147483646 h 64"/>
                <a:gd name="T4" fmla="*/ 2147483646 w 52"/>
                <a:gd name="T5" fmla="*/ 2147483646 h 64"/>
                <a:gd name="T6" fmla="*/ 2147483646 w 52"/>
                <a:gd name="T7" fmla="*/ 2147483646 h 64"/>
                <a:gd name="T8" fmla="*/ 2147483646 w 52"/>
                <a:gd name="T9" fmla="*/ 2147483646 h 64"/>
                <a:gd name="T10" fmla="*/ 2147483646 w 52"/>
                <a:gd name="T11" fmla="*/ 2147483646 h 64"/>
                <a:gd name="T12" fmla="*/ 2147483646 w 52"/>
                <a:gd name="T13" fmla="*/ 2147483646 h 64"/>
                <a:gd name="T14" fmla="*/ 2147483646 w 52"/>
                <a:gd name="T15" fmla="*/ 2147483646 h 64"/>
                <a:gd name="T16" fmla="*/ 2147483646 w 52"/>
                <a:gd name="T17" fmla="*/ 2147483646 h 64"/>
                <a:gd name="T18" fmla="*/ 0 w 52"/>
                <a:gd name="T19" fmla="*/ 2147483646 h 64"/>
                <a:gd name="T20" fmla="*/ 2147483646 w 52"/>
                <a:gd name="T21" fmla="*/ 2147483646 h 64"/>
                <a:gd name="T22" fmla="*/ 2147483646 w 52"/>
                <a:gd name="T23" fmla="*/ 2147483646 h 64"/>
                <a:gd name="T24" fmla="*/ 2147483646 w 52"/>
                <a:gd name="T25" fmla="*/ 2147483646 h 64"/>
                <a:gd name="T26" fmla="*/ 2147483646 w 52"/>
                <a:gd name="T27" fmla="*/ 2147483646 h 64"/>
                <a:gd name="T28" fmla="*/ 2147483646 w 52"/>
                <a:gd name="T29" fmla="*/ 2147483646 h 64"/>
                <a:gd name="T30" fmla="*/ 2147483646 w 52"/>
                <a:gd name="T31" fmla="*/ 2147483646 h 64"/>
                <a:gd name="T32" fmla="*/ 2147483646 w 52"/>
                <a:gd name="T33" fmla="*/ 2147483646 h 64"/>
                <a:gd name="T34" fmla="*/ 2147483646 w 52"/>
                <a:gd name="T35" fmla="*/ 2147483646 h 64"/>
                <a:gd name="T36" fmla="*/ 2147483646 w 52"/>
                <a:gd name="T37" fmla="*/ 2147483646 h 64"/>
                <a:gd name="T38" fmla="*/ 2147483646 w 52"/>
                <a:gd name="T39" fmla="*/ 2147483646 h 64"/>
                <a:gd name="T40" fmla="*/ 2147483646 w 52"/>
                <a:gd name="T41" fmla="*/ 2147483646 h 64"/>
                <a:gd name="T42" fmla="*/ 2147483646 w 52"/>
                <a:gd name="T43" fmla="*/ 2147483646 h 64"/>
                <a:gd name="T44" fmla="*/ 2147483646 w 52"/>
                <a:gd name="T45" fmla="*/ 2147483646 h 64"/>
                <a:gd name="T46" fmla="*/ 2147483646 w 52"/>
                <a:gd name="T47" fmla="*/ 2147483646 h 64"/>
                <a:gd name="T48" fmla="*/ 2147483646 w 52"/>
                <a:gd name="T49" fmla="*/ 2147483646 h 64"/>
                <a:gd name="T50" fmla="*/ 2147483646 w 52"/>
                <a:gd name="T51" fmla="*/ 2147483646 h 64"/>
                <a:gd name="T52" fmla="*/ 2147483646 w 52"/>
                <a:gd name="T53" fmla="*/ 2147483646 h 64"/>
                <a:gd name="T54" fmla="*/ 2147483646 w 52"/>
                <a:gd name="T55" fmla="*/ 2147483646 h 64"/>
                <a:gd name="T56" fmla="*/ 2147483646 w 52"/>
                <a:gd name="T57" fmla="*/ 2147483646 h 64"/>
                <a:gd name="T58" fmla="*/ 2147483646 w 52"/>
                <a:gd name="T59" fmla="*/ 2147483646 h 64"/>
                <a:gd name="T60" fmla="*/ 2147483646 w 52"/>
                <a:gd name="T61" fmla="*/ 2147483646 h 64"/>
                <a:gd name="T62" fmla="*/ 2147483646 w 52"/>
                <a:gd name="T63" fmla="*/ 2147483646 h 64"/>
                <a:gd name="T64" fmla="*/ 2147483646 w 52"/>
                <a:gd name="T65" fmla="*/ 2147483646 h 64"/>
                <a:gd name="T66" fmla="*/ 2147483646 w 52"/>
                <a:gd name="T67" fmla="*/ 2147483646 h 64"/>
                <a:gd name="T68" fmla="*/ 2147483646 w 52"/>
                <a:gd name="T69" fmla="*/ 2147483646 h 64"/>
                <a:gd name="T70" fmla="*/ 2147483646 w 52"/>
                <a:gd name="T71" fmla="*/ 0 h 64"/>
                <a:gd name="T72" fmla="*/ 2147483646 w 52"/>
                <a:gd name="T73" fmla="*/ 2147483646 h 64"/>
                <a:gd name="T74" fmla="*/ 2147483646 w 52"/>
                <a:gd name="T75" fmla="*/ 2147483646 h 6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52" h="64">
                  <a:moveTo>
                    <a:pt x="37" y="5"/>
                  </a:moveTo>
                  <a:cubicBezTo>
                    <a:pt x="37" y="5"/>
                    <a:pt x="15" y="5"/>
                    <a:pt x="11" y="5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2" y="57"/>
                    <a:pt x="42" y="57"/>
                    <a:pt x="42" y="57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32"/>
                    <a:pt x="46" y="32"/>
                    <a:pt x="46" y="32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2"/>
                    <a:pt x="42" y="2"/>
                    <a:pt x="42" y="2"/>
                  </a:cubicBezTo>
                  <a:lnTo>
                    <a:pt x="37" y="5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86452" y="3517361"/>
              <a:ext cx="113708" cy="112498"/>
            </a:xfrm>
            <a:custGeom>
              <a:avLst/>
              <a:gdLst>
                <a:gd name="T0" fmla="*/ 2147483646 w 19"/>
                <a:gd name="T1" fmla="*/ 2147483646 h 19"/>
                <a:gd name="T2" fmla="*/ 2147483646 w 19"/>
                <a:gd name="T3" fmla="*/ 2147483646 h 19"/>
                <a:gd name="T4" fmla="*/ 2147483646 w 19"/>
                <a:gd name="T5" fmla="*/ 2147483646 h 19"/>
                <a:gd name="T6" fmla="*/ 2147483646 w 19"/>
                <a:gd name="T7" fmla="*/ 2147483646 h 19"/>
                <a:gd name="T8" fmla="*/ 2147483646 w 19"/>
                <a:gd name="T9" fmla="*/ 2147483646 h 19"/>
                <a:gd name="T10" fmla="*/ 2147483646 w 19"/>
                <a:gd name="T11" fmla="*/ 2147483646 h 19"/>
                <a:gd name="T12" fmla="*/ 2147483646 w 19"/>
                <a:gd name="T13" fmla="*/ 0 h 19"/>
                <a:gd name="T14" fmla="*/ 2147483646 w 19"/>
                <a:gd name="T15" fmla="*/ 0 h 19"/>
                <a:gd name="T16" fmla="*/ 2147483646 w 19"/>
                <a:gd name="T17" fmla="*/ 0 h 19"/>
                <a:gd name="T18" fmla="*/ 2147483646 w 19"/>
                <a:gd name="T19" fmla="*/ 2147483646 h 19"/>
                <a:gd name="T20" fmla="*/ 2147483646 w 19"/>
                <a:gd name="T21" fmla="*/ 2147483646 h 19"/>
                <a:gd name="T22" fmla="*/ 2147483646 w 19"/>
                <a:gd name="T23" fmla="*/ 2147483646 h 19"/>
                <a:gd name="T24" fmla="*/ 2147483646 w 19"/>
                <a:gd name="T25" fmla="*/ 2147483646 h 19"/>
                <a:gd name="T26" fmla="*/ 0 w 19"/>
                <a:gd name="T27" fmla="*/ 2147483646 h 19"/>
                <a:gd name="T28" fmla="*/ 2147483646 w 19"/>
                <a:gd name="T29" fmla="*/ 2147483646 h 19"/>
                <a:gd name="T30" fmla="*/ 2147483646 w 19"/>
                <a:gd name="T31" fmla="*/ 2147483646 h 19"/>
                <a:gd name="T32" fmla="*/ 2147483646 w 19"/>
                <a:gd name="T33" fmla="*/ 2147483646 h 19"/>
                <a:gd name="T34" fmla="*/ 2147483646 w 19"/>
                <a:gd name="T35" fmla="*/ 2147483646 h 19"/>
                <a:gd name="T36" fmla="*/ 2147483646 w 19"/>
                <a:gd name="T37" fmla="*/ 2147483646 h 19"/>
                <a:gd name="T38" fmla="*/ 2147483646 w 19"/>
                <a:gd name="T39" fmla="*/ 2147483646 h 19"/>
                <a:gd name="T40" fmla="*/ 2147483646 w 19"/>
                <a:gd name="T41" fmla="*/ 2147483646 h 19"/>
                <a:gd name="T42" fmla="*/ 2147483646 w 19"/>
                <a:gd name="T43" fmla="*/ 2147483646 h 19"/>
                <a:gd name="T44" fmla="*/ 2147483646 w 19"/>
                <a:gd name="T45" fmla="*/ 2147483646 h 1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19" h="19">
                  <a:moveTo>
                    <a:pt x="17" y="10"/>
                  </a:moveTo>
                  <a:cubicBezTo>
                    <a:pt x="19" y="6"/>
                    <a:pt x="19" y="6"/>
                    <a:pt x="19" y="6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1" y="10"/>
                    <a:pt x="0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0" y="14"/>
                    <a:pt x="1" y="14"/>
                  </a:cubicBezTo>
                  <a:cubicBezTo>
                    <a:pt x="1" y="14"/>
                    <a:pt x="4" y="16"/>
                    <a:pt x="4" y="16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3"/>
                    <a:pt x="17" y="13"/>
                    <a:pt x="17" y="13"/>
                  </a:cubicBezTo>
                  <a:lnTo>
                    <a:pt x="17" y="1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28388" y="3559699"/>
              <a:ext cx="81048" cy="70161"/>
            </a:xfrm>
            <a:custGeom>
              <a:avLst/>
              <a:gdLst>
                <a:gd name="T0" fmla="*/ 2147483646 w 14"/>
                <a:gd name="T1" fmla="*/ 2147483646 h 12"/>
                <a:gd name="T2" fmla="*/ 2147483646 w 14"/>
                <a:gd name="T3" fmla="*/ 2147483646 h 12"/>
                <a:gd name="T4" fmla="*/ 2147483646 w 14"/>
                <a:gd name="T5" fmla="*/ 2147483646 h 12"/>
                <a:gd name="T6" fmla="*/ 2147483646 w 14"/>
                <a:gd name="T7" fmla="*/ 2147483646 h 12"/>
                <a:gd name="T8" fmla="*/ 2147483646 w 14"/>
                <a:gd name="T9" fmla="*/ 2147483646 h 12"/>
                <a:gd name="T10" fmla="*/ 2147483646 w 14"/>
                <a:gd name="T11" fmla="*/ 0 h 12"/>
                <a:gd name="T12" fmla="*/ 2147483646 w 14"/>
                <a:gd name="T13" fmla="*/ 2147483646 h 12"/>
                <a:gd name="T14" fmla="*/ 2147483646 w 14"/>
                <a:gd name="T15" fmla="*/ 2147483646 h 12"/>
                <a:gd name="T16" fmla="*/ 0 w 14"/>
                <a:gd name="T17" fmla="*/ 2147483646 h 12"/>
                <a:gd name="T18" fmla="*/ 2147483646 w 14"/>
                <a:gd name="T19" fmla="*/ 2147483646 h 12"/>
                <a:gd name="T20" fmla="*/ 2147483646 w 14"/>
                <a:gd name="T21" fmla="*/ 2147483646 h 12"/>
                <a:gd name="T22" fmla="*/ 2147483646 w 14"/>
                <a:gd name="T23" fmla="*/ 2147483646 h 12"/>
                <a:gd name="T24" fmla="*/ 2147483646 w 14"/>
                <a:gd name="T25" fmla="*/ 2147483646 h 12"/>
                <a:gd name="T26" fmla="*/ 2147483646 w 14"/>
                <a:gd name="T27" fmla="*/ 2147483646 h 12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4" h="12">
                  <a:moveTo>
                    <a:pt x="11" y="7"/>
                  </a:moveTo>
                  <a:cubicBezTo>
                    <a:pt x="10" y="7"/>
                    <a:pt x="11" y="4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4"/>
                    <a:pt x="6" y="1"/>
                    <a:pt x="6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1" y="7"/>
                    <a:pt x="11" y="7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90889" y="3535506"/>
              <a:ext cx="60483" cy="53225"/>
            </a:xfrm>
            <a:custGeom>
              <a:avLst/>
              <a:gdLst>
                <a:gd name="T0" fmla="*/ 2147483646 w 60"/>
                <a:gd name="T1" fmla="*/ 2147483646 h 54"/>
                <a:gd name="T2" fmla="*/ 2147483646 w 60"/>
                <a:gd name="T3" fmla="*/ 2147483646 h 54"/>
                <a:gd name="T4" fmla="*/ 2147483646 w 60"/>
                <a:gd name="T5" fmla="*/ 2147483646 h 54"/>
                <a:gd name="T6" fmla="*/ 2147483646 w 60"/>
                <a:gd name="T7" fmla="*/ 0 h 54"/>
                <a:gd name="T8" fmla="*/ 2147483646 w 60"/>
                <a:gd name="T9" fmla="*/ 0 h 54"/>
                <a:gd name="T10" fmla="*/ 2147483646 w 60"/>
                <a:gd name="T11" fmla="*/ 2147483646 h 54"/>
                <a:gd name="T12" fmla="*/ 0 w 60"/>
                <a:gd name="T13" fmla="*/ 2147483646 h 54"/>
                <a:gd name="T14" fmla="*/ 2147483646 w 60"/>
                <a:gd name="T15" fmla="*/ 2147483646 h 54"/>
                <a:gd name="T16" fmla="*/ 2147483646 w 60"/>
                <a:gd name="T17" fmla="*/ 2147483646 h 54"/>
                <a:gd name="T18" fmla="*/ 2147483646 w 60"/>
                <a:gd name="T19" fmla="*/ 2147483646 h 54"/>
                <a:gd name="T20" fmla="*/ 2147483646 w 60"/>
                <a:gd name="T21" fmla="*/ 2147483646 h 5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60" h="54">
                  <a:moveTo>
                    <a:pt x="54" y="36"/>
                  </a:moveTo>
                  <a:lnTo>
                    <a:pt x="60" y="24"/>
                  </a:lnTo>
                  <a:lnTo>
                    <a:pt x="54" y="18"/>
                  </a:lnTo>
                  <a:lnTo>
                    <a:pt x="42" y="0"/>
                  </a:lnTo>
                  <a:lnTo>
                    <a:pt x="18" y="0"/>
                  </a:lnTo>
                  <a:lnTo>
                    <a:pt x="12" y="12"/>
                  </a:lnTo>
                  <a:lnTo>
                    <a:pt x="0" y="18"/>
                  </a:lnTo>
                  <a:lnTo>
                    <a:pt x="12" y="30"/>
                  </a:lnTo>
                  <a:lnTo>
                    <a:pt x="36" y="54"/>
                  </a:lnTo>
                  <a:lnTo>
                    <a:pt x="42" y="42"/>
                  </a:lnTo>
                  <a:lnTo>
                    <a:pt x="54" y="3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879194" y="3172607"/>
              <a:ext cx="7258" cy="18145"/>
            </a:xfrm>
            <a:prstGeom prst="rect">
              <a:avLst/>
            </a:prstGeom>
            <a:grpFill/>
            <a:ln w="9525">
              <a:solidFill>
                <a:srgbClr val="F8F8F8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15000"/>
                </a:spcBef>
              </a:pPr>
              <a:endParaRPr lang="en-US" altLang="en-US" dirty="0"/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79194" y="2964544"/>
              <a:ext cx="390722" cy="384673"/>
            </a:xfrm>
            <a:custGeom>
              <a:avLst/>
              <a:gdLst>
                <a:gd name="T0" fmla="*/ 2147483646 w 390"/>
                <a:gd name="T1" fmla="*/ 2147483646 h 390"/>
                <a:gd name="T2" fmla="*/ 2147483646 w 390"/>
                <a:gd name="T3" fmla="*/ 2147483646 h 390"/>
                <a:gd name="T4" fmla="*/ 2147483646 w 390"/>
                <a:gd name="T5" fmla="*/ 2147483646 h 390"/>
                <a:gd name="T6" fmla="*/ 2147483646 w 390"/>
                <a:gd name="T7" fmla="*/ 2147483646 h 390"/>
                <a:gd name="T8" fmla="*/ 2147483646 w 390"/>
                <a:gd name="T9" fmla="*/ 2147483646 h 390"/>
                <a:gd name="T10" fmla="*/ 2147483646 w 390"/>
                <a:gd name="T11" fmla="*/ 2147483646 h 390"/>
                <a:gd name="T12" fmla="*/ 2147483646 w 390"/>
                <a:gd name="T13" fmla="*/ 2147483646 h 390"/>
                <a:gd name="T14" fmla="*/ 2147483646 w 390"/>
                <a:gd name="T15" fmla="*/ 2147483646 h 390"/>
                <a:gd name="T16" fmla="*/ 2147483646 w 390"/>
                <a:gd name="T17" fmla="*/ 2147483646 h 390"/>
                <a:gd name="T18" fmla="*/ 2147483646 w 390"/>
                <a:gd name="T19" fmla="*/ 2147483646 h 390"/>
                <a:gd name="T20" fmla="*/ 2147483646 w 390"/>
                <a:gd name="T21" fmla="*/ 2147483646 h 390"/>
                <a:gd name="T22" fmla="*/ 2147483646 w 390"/>
                <a:gd name="T23" fmla="*/ 2147483646 h 390"/>
                <a:gd name="T24" fmla="*/ 2147483646 w 390"/>
                <a:gd name="T25" fmla="*/ 2147483646 h 390"/>
                <a:gd name="T26" fmla="*/ 2147483646 w 390"/>
                <a:gd name="T27" fmla="*/ 2147483646 h 390"/>
                <a:gd name="T28" fmla="*/ 2147483646 w 390"/>
                <a:gd name="T29" fmla="*/ 2147483646 h 390"/>
                <a:gd name="T30" fmla="*/ 2147483646 w 390"/>
                <a:gd name="T31" fmla="*/ 2147483646 h 390"/>
                <a:gd name="T32" fmla="*/ 2147483646 w 390"/>
                <a:gd name="T33" fmla="*/ 2147483646 h 390"/>
                <a:gd name="T34" fmla="*/ 2147483646 w 390"/>
                <a:gd name="T35" fmla="*/ 2147483646 h 390"/>
                <a:gd name="T36" fmla="*/ 2147483646 w 390"/>
                <a:gd name="T37" fmla="*/ 2147483646 h 390"/>
                <a:gd name="T38" fmla="*/ 2147483646 w 390"/>
                <a:gd name="T39" fmla="*/ 2147483646 h 390"/>
                <a:gd name="T40" fmla="*/ 2147483646 w 390"/>
                <a:gd name="T41" fmla="*/ 2147483646 h 390"/>
                <a:gd name="T42" fmla="*/ 2147483646 w 390"/>
                <a:gd name="T43" fmla="*/ 2147483646 h 390"/>
                <a:gd name="T44" fmla="*/ 2147483646 w 390"/>
                <a:gd name="T45" fmla="*/ 2147483646 h 390"/>
                <a:gd name="T46" fmla="*/ 2147483646 w 390"/>
                <a:gd name="T47" fmla="*/ 2147483646 h 390"/>
                <a:gd name="T48" fmla="*/ 2147483646 w 390"/>
                <a:gd name="T49" fmla="*/ 0 h 390"/>
                <a:gd name="T50" fmla="*/ 2147483646 w 390"/>
                <a:gd name="T51" fmla="*/ 2147483646 h 390"/>
                <a:gd name="T52" fmla="*/ 2147483646 w 390"/>
                <a:gd name="T53" fmla="*/ 2147483646 h 390"/>
                <a:gd name="T54" fmla="*/ 2147483646 w 390"/>
                <a:gd name="T55" fmla="*/ 2147483646 h 390"/>
                <a:gd name="T56" fmla="*/ 2147483646 w 390"/>
                <a:gd name="T57" fmla="*/ 2147483646 h 390"/>
                <a:gd name="T58" fmla="*/ 2147483646 w 390"/>
                <a:gd name="T59" fmla="*/ 2147483646 h 390"/>
                <a:gd name="T60" fmla="*/ 2147483646 w 390"/>
                <a:gd name="T61" fmla="*/ 2147483646 h 390"/>
                <a:gd name="T62" fmla="*/ 2147483646 w 390"/>
                <a:gd name="T63" fmla="*/ 2147483646 h 390"/>
                <a:gd name="T64" fmla="*/ 2147483646 w 390"/>
                <a:gd name="T65" fmla="*/ 2147483646 h 390"/>
                <a:gd name="T66" fmla="*/ 2147483646 w 390"/>
                <a:gd name="T67" fmla="*/ 2147483646 h 390"/>
                <a:gd name="T68" fmla="*/ 2147483646 w 390"/>
                <a:gd name="T69" fmla="*/ 2147483646 h 390"/>
                <a:gd name="T70" fmla="*/ 2147483646 w 390"/>
                <a:gd name="T71" fmla="*/ 2147483646 h 390"/>
                <a:gd name="T72" fmla="*/ 2147483646 w 390"/>
                <a:gd name="T73" fmla="*/ 2147483646 h 390"/>
                <a:gd name="T74" fmla="*/ 2147483646 w 390"/>
                <a:gd name="T75" fmla="*/ 2147483646 h 390"/>
                <a:gd name="T76" fmla="*/ 2147483646 w 390"/>
                <a:gd name="T77" fmla="*/ 2147483646 h 390"/>
                <a:gd name="T78" fmla="*/ 0 w 390"/>
                <a:gd name="T79" fmla="*/ 2147483646 h 390"/>
                <a:gd name="T80" fmla="*/ 2147483646 w 390"/>
                <a:gd name="T81" fmla="*/ 2147483646 h 390"/>
                <a:gd name="T82" fmla="*/ 2147483646 w 390"/>
                <a:gd name="T83" fmla="*/ 2147483646 h 390"/>
                <a:gd name="T84" fmla="*/ 2147483646 w 390"/>
                <a:gd name="T85" fmla="*/ 2147483646 h 39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390" h="390">
                  <a:moveTo>
                    <a:pt x="60" y="270"/>
                  </a:moveTo>
                  <a:lnTo>
                    <a:pt x="216" y="378"/>
                  </a:lnTo>
                  <a:lnTo>
                    <a:pt x="228" y="390"/>
                  </a:lnTo>
                  <a:lnTo>
                    <a:pt x="246" y="390"/>
                  </a:lnTo>
                  <a:lnTo>
                    <a:pt x="282" y="372"/>
                  </a:lnTo>
                  <a:lnTo>
                    <a:pt x="390" y="300"/>
                  </a:lnTo>
                  <a:lnTo>
                    <a:pt x="384" y="300"/>
                  </a:lnTo>
                  <a:lnTo>
                    <a:pt x="366" y="276"/>
                  </a:lnTo>
                  <a:lnTo>
                    <a:pt x="354" y="270"/>
                  </a:lnTo>
                  <a:lnTo>
                    <a:pt x="342" y="246"/>
                  </a:lnTo>
                  <a:lnTo>
                    <a:pt x="348" y="234"/>
                  </a:lnTo>
                  <a:lnTo>
                    <a:pt x="348" y="174"/>
                  </a:lnTo>
                  <a:lnTo>
                    <a:pt x="342" y="162"/>
                  </a:lnTo>
                  <a:lnTo>
                    <a:pt x="348" y="150"/>
                  </a:lnTo>
                  <a:lnTo>
                    <a:pt x="342" y="144"/>
                  </a:lnTo>
                  <a:lnTo>
                    <a:pt x="342" y="120"/>
                  </a:lnTo>
                  <a:lnTo>
                    <a:pt x="324" y="108"/>
                  </a:lnTo>
                  <a:lnTo>
                    <a:pt x="318" y="102"/>
                  </a:lnTo>
                  <a:lnTo>
                    <a:pt x="306" y="90"/>
                  </a:lnTo>
                  <a:lnTo>
                    <a:pt x="306" y="78"/>
                  </a:lnTo>
                  <a:lnTo>
                    <a:pt x="324" y="54"/>
                  </a:lnTo>
                  <a:lnTo>
                    <a:pt x="324" y="30"/>
                  </a:lnTo>
                  <a:lnTo>
                    <a:pt x="324" y="12"/>
                  </a:lnTo>
                  <a:lnTo>
                    <a:pt x="330" y="6"/>
                  </a:lnTo>
                  <a:lnTo>
                    <a:pt x="330" y="0"/>
                  </a:lnTo>
                  <a:lnTo>
                    <a:pt x="318" y="6"/>
                  </a:lnTo>
                  <a:lnTo>
                    <a:pt x="288" y="12"/>
                  </a:lnTo>
                  <a:lnTo>
                    <a:pt x="222" y="12"/>
                  </a:lnTo>
                  <a:lnTo>
                    <a:pt x="162" y="30"/>
                  </a:lnTo>
                  <a:lnTo>
                    <a:pt x="132" y="48"/>
                  </a:lnTo>
                  <a:lnTo>
                    <a:pt x="138" y="78"/>
                  </a:lnTo>
                  <a:lnTo>
                    <a:pt x="144" y="108"/>
                  </a:lnTo>
                  <a:lnTo>
                    <a:pt x="132" y="114"/>
                  </a:lnTo>
                  <a:lnTo>
                    <a:pt x="108" y="120"/>
                  </a:lnTo>
                  <a:lnTo>
                    <a:pt x="102" y="132"/>
                  </a:lnTo>
                  <a:lnTo>
                    <a:pt x="96" y="144"/>
                  </a:lnTo>
                  <a:lnTo>
                    <a:pt x="60" y="156"/>
                  </a:lnTo>
                  <a:lnTo>
                    <a:pt x="30" y="174"/>
                  </a:lnTo>
                  <a:lnTo>
                    <a:pt x="6" y="192"/>
                  </a:lnTo>
                  <a:lnTo>
                    <a:pt x="0" y="210"/>
                  </a:lnTo>
                  <a:lnTo>
                    <a:pt x="6" y="210"/>
                  </a:lnTo>
                  <a:lnTo>
                    <a:pt x="6" y="228"/>
                  </a:lnTo>
                  <a:lnTo>
                    <a:pt x="60" y="27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79194" y="2964544"/>
              <a:ext cx="390722" cy="384673"/>
            </a:xfrm>
            <a:custGeom>
              <a:avLst/>
              <a:gdLst>
                <a:gd name="T0" fmla="*/ 2147483646 w 390"/>
                <a:gd name="T1" fmla="*/ 2147483646 h 390"/>
                <a:gd name="T2" fmla="*/ 2147483646 w 390"/>
                <a:gd name="T3" fmla="*/ 2147483646 h 390"/>
                <a:gd name="T4" fmla="*/ 2147483646 w 390"/>
                <a:gd name="T5" fmla="*/ 2147483646 h 390"/>
                <a:gd name="T6" fmla="*/ 2147483646 w 390"/>
                <a:gd name="T7" fmla="*/ 2147483646 h 390"/>
                <a:gd name="T8" fmla="*/ 2147483646 w 390"/>
                <a:gd name="T9" fmla="*/ 2147483646 h 390"/>
                <a:gd name="T10" fmla="*/ 2147483646 w 390"/>
                <a:gd name="T11" fmla="*/ 2147483646 h 390"/>
                <a:gd name="T12" fmla="*/ 2147483646 w 390"/>
                <a:gd name="T13" fmla="*/ 2147483646 h 390"/>
                <a:gd name="T14" fmla="*/ 2147483646 w 390"/>
                <a:gd name="T15" fmla="*/ 2147483646 h 390"/>
                <a:gd name="T16" fmla="*/ 2147483646 w 390"/>
                <a:gd name="T17" fmla="*/ 2147483646 h 390"/>
                <a:gd name="T18" fmla="*/ 2147483646 w 390"/>
                <a:gd name="T19" fmla="*/ 2147483646 h 390"/>
                <a:gd name="T20" fmla="*/ 2147483646 w 390"/>
                <a:gd name="T21" fmla="*/ 2147483646 h 390"/>
                <a:gd name="T22" fmla="*/ 2147483646 w 390"/>
                <a:gd name="T23" fmla="*/ 2147483646 h 390"/>
                <a:gd name="T24" fmla="*/ 2147483646 w 390"/>
                <a:gd name="T25" fmla="*/ 2147483646 h 390"/>
                <a:gd name="T26" fmla="*/ 2147483646 w 390"/>
                <a:gd name="T27" fmla="*/ 2147483646 h 390"/>
                <a:gd name="T28" fmla="*/ 2147483646 w 390"/>
                <a:gd name="T29" fmla="*/ 2147483646 h 390"/>
                <a:gd name="T30" fmla="*/ 2147483646 w 390"/>
                <a:gd name="T31" fmla="*/ 2147483646 h 390"/>
                <a:gd name="T32" fmla="*/ 2147483646 w 390"/>
                <a:gd name="T33" fmla="*/ 2147483646 h 390"/>
                <a:gd name="T34" fmla="*/ 2147483646 w 390"/>
                <a:gd name="T35" fmla="*/ 2147483646 h 390"/>
                <a:gd name="T36" fmla="*/ 2147483646 w 390"/>
                <a:gd name="T37" fmla="*/ 2147483646 h 390"/>
                <a:gd name="T38" fmla="*/ 2147483646 w 390"/>
                <a:gd name="T39" fmla="*/ 2147483646 h 390"/>
                <a:gd name="T40" fmla="*/ 2147483646 w 390"/>
                <a:gd name="T41" fmla="*/ 2147483646 h 390"/>
                <a:gd name="T42" fmla="*/ 2147483646 w 390"/>
                <a:gd name="T43" fmla="*/ 2147483646 h 390"/>
                <a:gd name="T44" fmla="*/ 2147483646 w 390"/>
                <a:gd name="T45" fmla="*/ 2147483646 h 390"/>
                <a:gd name="T46" fmla="*/ 2147483646 w 390"/>
                <a:gd name="T47" fmla="*/ 2147483646 h 390"/>
                <a:gd name="T48" fmla="*/ 2147483646 w 390"/>
                <a:gd name="T49" fmla="*/ 0 h 390"/>
                <a:gd name="T50" fmla="*/ 2147483646 w 390"/>
                <a:gd name="T51" fmla="*/ 2147483646 h 390"/>
                <a:gd name="T52" fmla="*/ 2147483646 w 390"/>
                <a:gd name="T53" fmla="*/ 2147483646 h 390"/>
                <a:gd name="T54" fmla="*/ 2147483646 w 390"/>
                <a:gd name="T55" fmla="*/ 2147483646 h 390"/>
                <a:gd name="T56" fmla="*/ 2147483646 w 390"/>
                <a:gd name="T57" fmla="*/ 2147483646 h 390"/>
                <a:gd name="T58" fmla="*/ 2147483646 w 390"/>
                <a:gd name="T59" fmla="*/ 2147483646 h 390"/>
                <a:gd name="T60" fmla="*/ 2147483646 w 390"/>
                <a:gd name="T61" fmla="*/ 2147483646 h 390"/>
                <a:gd name="T62" fmla="*/ 2147483646 w 390"/>
                <a:gd name="T63" fmla="*/ 2147483646 h 390"/>
                <a:gd name="T64" fmla="*/ 2147483646 w 390"/>
                <a:gd name="T65" fmla="*/ 2147483646 h 390"/>
                <a:gd name="T66" fmla="*/ 2147483646 w 390"/>
                <a:gd name="T67" fmla="*/ 2147483646 h 390"/>
                <a:gd name="T68" fmla="*/ 2147483646 w 390"/>
                <a:gd name="T69" fmla="*/ 2147483646 h 390"/>
                <a:gd name="T70" fmla="*/ 2147483646 w 390"/>
                <a:gd name="T71" fmla="*/ 2147483646 h 390"/>
                <a:gd name="T72" fmla="*/ 2147483646 w 390"/>
                <a:gd name="T73" fmla="*/ 2147483646 h 390"/>
                <a:gd name="T74" fmla="*/ 2147483646 w 390"/>
                <a:gd name="T75" fmla="*/ 2147483646 h 390"/>
                <a:gd name="T76" fmla="*/ 2147483646 w 390"/>
                <a:gd name="T77" fmla="*/ 2147483646 h 390"/>
                <a:gd name="T78" fmla="*/ 0 w 390"/>
                <a:gd name="T79" fmla="*/ 2147483646 h 390"/>
                <a:gd name="T80" fmla="*/ 2147483646 w 390"/>
                <a:gd name="T81" fmla="*/ 2147483646 h 390"/>
                <a:gd name="T82" fmla="*/ 2147483646 w 390"/>
                <a:gd name="T83" fmla="*/ 2147483646 h 390"/>
                <a:gd name="T84" fmla="*/ 2147483646 w 390"/>
                <a:gd name="T85" fmla="*/ 2147483646 h 39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390" h="390">
                  <a:moveTo>
                    <a:pt x="60" y="270"/>
                  </a:moveTo>
                  <a:lnTo>
                    <a:pt x="216" y="378"/>
                  </a:lnTo>
                  <a:lnTo>
                    <a:pt x="228" y="390"/>
                  </a:lnTo>
                  <a:lnTo>
                    <a:pt x="246" y="390"/>
                  </a:lnTo>
                  <a:lnTo>
                    <a:pt x="282" y="372"/>
                  </a:lnTo>
                  <a:lnTo>
                    <a:pt x="390" y="300"/>
                  </a:lnTo>
                  <a:lnTo>
                    <a:pt x="384" y="300"/>
                  </a:lnTo>
                  <a:lnTo>
                    <a:pt x="366" y="276"/>
                  </a:lnTo>
                  <a:lnTo>
                    <a:pt x="354" y="270"/>
                  </a:lnTo>
                  <a:lnTo>
                    <a:pt x="342" y="246"/>
                  </a:lnTo>
                  <a:lnTo>
                    <a:pt x="348" y="234"/>
                  </a:lnTo>
                  <a:lnTo>
                    <a:pt x="348" y="174"/>
                  </a:lnTo>
                  <a:lnTo>
                    <a:pt x="342" y="162"/>
                  </a:lnTo>
                  <a:lnTo>
                    <a:pt x="348" y="150"/>
                  </a:lnTo>
                  <a:lnTo>
                    <a:pt x="342" y="144"/>
                  </a:lnTo>
                  <a:lnTo>
                    <a:pt x="342" y="120"/>
                  </a:lnTo>
                  <a:lnTo>
                    <a:pt x="324" y="108"/>
                  </a:lnTo>
                  <a:lnTo>
                    <a:pt x="318" y="102"/>
                  </a:lnTo>
                  <a:lnTo>
                    <a:pt x="306" y="90"/>
                  </a:lnTo>
                  <a:lnTo>
                    <a:pt x="306" y="78"/>
                  </a:lnTo>
                  <a:lnTo>
                    <a:pt x="324" y="54"/>
                  </a:lnTo>
                  <a:lnTo>
                    <a:pt x="324" y="30"/>
                  </a:lnTo>
                  <a:lnTo>
                    <a:pt x="324" y="12"/>
                  </a:lnTo>
                  <a:lnTo>
                    <a:pt x="330" y="6"/>
                  </a:lnTo>
                  <a:lnTo>
                    <a:pt x="330" y="0"/>
                  </a:lnTo>
                  <a:lnTo>
                    <a:pt x="318" y="6"/>
                  </a:lnTo>
                  <a:lnTo>
                    <a:pt x="288" y="12"/>
                  </a:lnTo>
                  <a:lnTo>
                    <a:pt x="222" y="12"/>
                  </a:lnTo>
                  <a:lnTo>
                    <a:pt x="162" y="30"/>
                  </a:lnTo>
                  <a:lnTo>
                    <a:pt x="132" y="48"/>
                  </a:lnTo>
                  <a:lnTo>
                    <a:pt x="138" y="78"/>
                  </a:lnTo>
                  <a:lnTo>
                    <a:pt x="144" y="108"/>
                  </a:lnTo>
                  <a:lnTo>
                    <a:pt x="132" y="114"/>
                  </a:lnTo>
                  <a:lnTo>
                    <a:pt x="108" y="120"/>
                  </a:lnTo>
                  <a:lnTo>
                    <a:pt x="102" y="132"/>
                  </a:lnTo>
                  <a:lnTo>
                    <a:pt x="96" y="144"/>
                  </a:lnTo>
                  <a:lnTo>
                    <a:pt x="60" y="156"/>
                  </a:lnTo>
                  <a:lnTo>
                    <a:pt x="30" y="174"/>
                  </a:lnTo>
                  <a:lnTo>
                    <a:pt x="6" y="192"/>
                  </a:lnTo>
                  <a:lnTo>
                    <a:pt x="0" y="210"/>
                  </a:lnTo>
                  <a:lnTo>
                    <a:pt x="6" y="210"/>
                  </a:lnTo>
                  <a:lnTo>
                    <a:pt x="6" y="228"/>
                  </a:lnTo>
                  <a:lnTo>
                    <a:pt x="60" y="270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92085" y="2957286"/>
              <a:ext cx="19355" cy="13307"/>
            </a:xfrm>
            <a:custGeom>
              <a:avLst/>
              <a:gdLst>
                <a:gd name="T0" fmla="*/ 0 w 18"/>
                <a:gd name="T1" fmla="*/ 0 h 12"/>
                <a:gd name="T2" fmla="*/ 2147483646 w 18"/>
                <a:gd name="T3" fmla="*/ 2147483646 h 12"/>
                <a:gd name="T4" fmla="*/ 2147483646 w 18"/>
                <a:gd name="T5" fmla="*/ 2147483646 h 12"/>
                <a:gd name="T6" fmla="*/ 2147483646 w 18"/>
                <a:gd name="T7" fmla="*/ 0 h 12"/>
                <a:gd name="T8" fmla="*/ 0 w 18"/>
                <a:gd name="T9" fmla="*/ 0 h 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" h="12">
                  <a:moveTo>
                    <a:pt x="0" y="0"/>
                  </a:moveTo>
                  <a:lnTo>
                    <a:pt x="18" y="1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64263" y="2928254"/>
              <a:ext cx="10887" cy="18145"/>
            </a:xfrm>
            <a:custGeom>
              <a:avLst/>
              <a:gdLst>
                <a:gd name="T0" fmla="*/ 0 w 12"/>
                <a:gd name="T1" fmla="*/ 0 h 18"/>
                <a:gd name="T2" fmla="*/ 2147483646 w 12"/>
                <a:gd name="T3" fmla="*/ 2147483646 h 18"/>
                <a:gd name="T4" fmla="*/ 2147483646 w 12"/>
                <a:gd name="T5" fmla="*/ 2147483646 h 18"/>
                <a:gd name="T6" fmla="*/ 0 w 12"/>
                <a:gd name="T7" fmla="*/ 0 h 1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" h="18">
                  <a:moveTo>
                    <a:pt x="0" y="0"/>
                  </a:moveTo>
                  <a:lnTo>
                    <a:pt x="12" y="18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35639" y="1851653"/>
              <a:ext cx="203224" cy="446367"/>
            </a:xfrm>
            <a:custGeom>
              <a:avLst/>
              <a:gdLst>
                <a:gd name="T0" fmla="*/ 2147483646 w 34"/>
                <a:gd name="T1" fmla="*/ 2147483646 h 75"/>
                <a:gd name="T2" fmla="*/ 2147483646 w 34"/>
                <a:gd name="T3" fmla="*/ 2147483646 h 75"/>
                <a:gd name="T4" fmla="*/ 2147483646 w 34"/>
                <a:gd name="T5" fmla="*/ 2147483646 h 75"/>
                <a:gd name="T6" fmla="*/ 2147483646 w 34"/>
                <a:gd name="T7" fmla="*/ 2147483646 h 75"/>
                <a:gd name="T8" fmla="*/ 2147483646 w 34"/>
                <a:gd name="T9" fmla="*/ 2147483646 h 75"/>
                <a:gd name="T10" fmla="*/ 2147483646 w 34"/>
                <a:gd name="T11" fmla="*/ 2147483646 h 75"/>
                <a:gd name="T12" fmla="*/ 2147483646 w 34"/>
                <a:gd name="T13" fmla="*/ 2147483646 h 75"/>
                <a:gd name="T14" fmla="*/ 2147483646 w 34"/>
                <a:gd name="T15" fmla="*/ 2147483646 h 75"/>
                <a:gd name="T16" fmla="*/ 2147483646 w 34"/>
                <a:gd name="T17" fmla="*/ 2147483646 h 75"/>
                <a:gd name="T18" fmla="*/ 2147483646 w 34"/>
                <a:gd name="T19" fmla="*/ 2147483646 h 75"/>
                <a:gd name="T20" fmla="*/ 2147483646 w 34"/>
                <a:gd name="T21" fmla="*/ 2147483646 h 75"/>
                <a:gd name="T22" fmla="*/ 2147483646 w 34"/>
                <a:gd name="T23" fmla="*/ 2147483646 h 75"/>
                <a:gd name="T24" fmla="*/ 2147483646 w 34"/>
                <a:gd name="T25" fmla="*/ 2147483646 h 75"/>
                <a:gd name="T26" fmla="*/ 2147483646 w 34"/>
                <a:gd name="T27" fmla="*/ 2147483646 h 75"/>
                <a:gd name="T28" fmla="*/ 2147483646 w 34"/>
                <a:gd name="T29" fmla="*/ 2147483646 h 75"/>
                <a:gd name="T30" fmla="*/ 2147483646 w 34"/>
                <a:gd name="T31" fmla="*/ 2147483646 h 75"/>
                <a:gd name="T32" fmla="*/ 2147483646 w 34"/>
                <a:gd name="T33" fmla="*/ 2147483646 h 75"/>
                <a:gd name="T34" fmla="*/ 2147483646 w 34"/>
                <a:gd name="T35" fmla="*/ 2147483646 h 75"/>
                <a:gd name="T36" fmla="*/ 2147483646 w 34"/>
                <a:gd name="T37" fmla="*/ 2147483646 h 75"/>
                <a:gd name="T38" fmla="*/ 2147483646 w 34"/>
                <a:gd name="T39" fmla="*/ 2147483646 h 75"/>
                <a:gd name="T40" fmla="*/ 2147483646 w 34"/>
                <a:gd name="T41" fmla="*/ 2147483646 h 75"/>
                <a:gd name="T42" fmla="*/ 2147483646 w 34"/>
                <a:gd name="T43" fmla="*/ 0 h 75"/>
                <a:gd name="T44" fmla="*/ 2147483646 w 34"/>
                <a:gd name="T45" fmla="*/ 2147483646 h 75"/>
                <a:gd name="T46" fmla="*/ 2147483646 w 34"/>
                <a:gd name="T47" fmla="*/ 2147483646 h 75"/>
                <a:gd name="T48" fmla="*/ 2147483646 w 34"/>
                <a:gd name="T49" fmla="*/ 2147483646 h 75"/>
                <a:gd name="T50" fmla="*/ 2147483646 w 34"/>
                <a:gd name="T51" fmla="*/ 2147483646 h 75"/>
                <a:gd name="T52" fmla="*/ 2147483646 w 34"/>
                <a:gd name="T53" fmla="*/ 2147483646 h 75"/>
                <a:gd name="T54" fmla="*/ 2147483646 w 34"/>
                <a:gd name="T55" fmla="*/ 2147483646 h 75"/>
                <a:gd name="T56" fmla="*/ 2147483646 w 34"/>
                <a:gd name="T57" fmla="*/ 2147483646 h 75"/>
                <a:gd name="T58" fmla="*/ 2147483646 w 34"/>
                <a:gd name="T59" fmla="*/ 2147483646 h 75"/>
                <a:gd name="T60" fmla="*/ 2147483646 w 34"/>
                <a:gd name="T61" fmla="*/ 2147483646 h 75"/>
                <a:gd name="T62" fmla="*/ 2147483646 w 34"/>
                <a:gd name="T63" fmla="*/ 2147483646 h 75"/>
                <a:gd name="T64" fmla="*/ 0 w 34"/>
                <a:gd name="T65" fmla="*/ 2147483646 h 75"/>
                <a:gd name="T66" fmla="*/ 2147483646 w 34"/>
                <a:gd name="T67" fmla="*/ 2147483646 h 75"/>
                <a:gd name="T68" fmla="*/ 2147483646 w 34"/>
                <a:gd name="T69" fmla="*/ 2147483646 h 75"/>
                <a:gd name="T70" fmla="*/ 2147483646 w 34"/>
                <a:gd name="T71" fmla="*/ 2147483646 h 75"/>
                <a:gd name="T72" fmla="*/ 2147483646 w 34"/>
                <a:gd name="T73" fmla="*/ 2147483646 h 75"/>
                <a:gd name="T74" fmla="*/ 2147483646 w 34"/>
                <a:gd name="T75" fmla="*/ 2147483646 h 75"/>
                <a:gd name="T76" fmla="*/ 2147483646 w 34"/>
                <a:gd name="T77" fmla="*/ 2147483646 h 75"/>
                <a:gd name="T78" fmla="*/ 2147483646 w 34"/>
                <a:gd name="T79" fmla="*/ 2147483646 h 75"/>
                <a:gd name="T80" fmla="*/ 2147483646 w 34"/>
                <a:gd name="T81" fmla="*/ 2147483646 h 75"/>
                <a:gd name="T82" fmla="*/ 2147483646 w 34"/>
                <a:gd name="T83" fmla="*/ 2147483646 h 75"/>
                <a:gd name="T84" fmla="*/ 2147483646 w 34"/>
                <a:gd name="T85" fmla="*/ 2147483646 h 75"/>
                <a:gd name="T86" fmla="*/ 2147483646 w 34"/>
                <a:gd name="T87" fmla="*/ 2147483646 h 75"/>
                <a:gd name="T88" fmla="*/ 2147483646 w 34"/>
                <a:gd name="T89" fmla="*/ 2147483646 h 75"/>
                <a:gd name="T90" fmla="*/ 2147483646 w 34"/>
                <a:gd name="T91" fmla="*/ 2147483646 h 75"/>
                <a:gd name="T92" fmla="*/ 2147483646 w 34"/>
                <a:gd name="T93" fmla="*/ 2147483646 h 75"/>
                <a:gd name="T94" fmla="*/ 2147483646 w 34"/>
                <a:gd name="T95" fmla="*/ 2147483646 h 75"/>
                <a:gd name="T96" fmla="*/ 2147483646 w 34"/>
                <a:gd name="T97" fmla="*/ 2147483646 h 75"/>
                <a:gd name="T98" fmla="*/ 2147483646 w 34"/>
                <a:gd name="T99" fmla="*/ 2147483646 h 75"/>
                <a:gd name="T100" fmla="*/ 2147483646 w 34"/>
                <a:gd name="T101" fmla="*/ 2147483646 h 75"/>
                <a:gd name="T102" fmla="*/ 2147483646 w 34"/>
                <a:gd name="T103" fmla="*/ 2147483646 h 75"/>
                <a:gd name="T104" fmla="*/ 2147483646 w 34"/>
                <a:gd name="T105" fmla="*/ 2147483646 h 75"/>
                <a:gd name="T106" fmla="*/ 2147483646 w 34"/>
                <a:gd name="T107" fmla="*/ 2147483646 h 75"/>
                <a:gd name="T108" fmla="*/ 2147483646 w 34"/>
                <a:gd name="T109" fmla="*/ 2147483646 h 75"/>
                <a:gd name="T110" fmla="*/ 2147483646 w 34"/>
                <a:gd name="T111" fmla="*/ 2147483646 h 75"/>
                <a:gd name="T112" fmla="*/ 2147483646 w 34"/>
                <a:gd name="T113" fmla="*/ 2147483646 h 75"/>
                <a:gd name="T114" fmla="*/ 2147483646 w 34"/>
                <a:gd name="T115" fmla="*/ 2147483646 h 7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34" h="75">
                  <a:moveTo>
                    <a:pt x="34" y="55"/>
                  </a:moveTo>
                  <a:cubicBezTo>
                    <a:pt x="32" y="54"/>
                    <a:pt x="32" y="54"/>
                    <a:pt x="32" y="54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7"/>
                    <a:pt x="30" y="46"/>
                    <a:pt x="30" y="45"/>
                  </a:cubicBezTo>
                  <a:cubicBezTo>
                    <a:pt x="29" y="45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7" y="75"/>
                    <a:pt x="7" y="75"/>
                    <a:pt x="7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34" y="58"/>
                    <a:pt x="34" y="58"/>
                    <a:pt x="34" y="58"/>
                  </a:cubicBezTo>
                  <a:lnTo>
                    <a:pt x="34" y="55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44912" y="2559307"/>
              <a:ext cx="12097" cy="6048"/>
            </a:xfrm>
            <a:custGeom>
              <a:avLst/>
              <a:gdLst>
                <a:gd name="T0" fmla="*/ 2147483646 w 12"/>
                <a:gd name="T1" fmla="*/ 2147483646 h 6"/>
                <a:gd name="T2" fmla="*/ 0 w 12"/>
                <a:gd name="T3" fmla="*/ 0 h 6"/>
                <a:gd name="T4" fmla="*/ 0 w 12"/>
                <a:gd name="T5" fmla="*/ 2147483646 h 6"/>
                <a:gd name="T6" fmla="*/ 2147483646 w 12"/>
                <a:gd name="T7" fmla="*/ 2147483646 h 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" h="6">
                  <a:moveTo>
                    <a:pt x="12" y="6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2" y="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67493" y="1350852"/>
              <a:ext cx="2889888" cy="1547161"/>
            </a:xfrm>
            <a:custGeom>
              <a:avLst/>
              <a:gdLst>
                <a:gd name="T0" fmla="*/ 2147483646 w 483"/>
                <a:gd name="T1" fmla="*/ 2147483646 h 260"/>
                <a:gd name="T2" fmla="*/ 2147483646 w 483"/>
                <a:gd name="T3" fmla="*/ 2147483646 h 260"/>
                <a:gd name="T4" fmla="*/ 2147483646 w 483"/>
                <a:gd name="T5" fmla="*/ 2147483646 h 260"/>
                <a:gd name="T6" fmla="*/ 2147483646 w 483"/>
                <a:gd name="T7" fmla="*/ 2147483646 h 260"/>
                <a:gd name="T8" fmla="*/ 2147483646 w 483"/>
                <a:gd name="T9" fmla="*/ 2147483646 h 260"/>
                <a:gd name="T10" fmla="*/ 2147483646 w 483"/>
                <a:gd name="T11" fmla="*/ 2147483646 h 260"/>
                <a:gd name="T12" fmla="*/ 2147483646 w 483"/>
                <a:gd name="T13" fmla="*/ 2147483646 h 260"/>
                <a:gd name="T14" fmla="*/ 2147483646 w 483"/>
                <a:gd name="T15" fmla="*/ 2147483646 h 260"/>
                <a:gd name="T16" fmla="*/ 2147483646 w 483"/>
                <a:gd name="T17" fmla="*/ 2147483646 h 260"/>
                <a:gd name="T18" fmla="*/ 2147483646 w 483"/>
                <a:gd name="T19" fmla="*/ 2147483646 h 260"/>
                <a:gd name="T20" fmla="*/ 2147483646 w 483"/>
                <a:gd name="T21" fmla="*/ 2147483646 h 260"/>
                <a:gd name="T22" fmla="*/ 2147483646 w 483"/>
                <a:gd name="T23" fmla="*/ 2147483646 h 260"/>
                <a:gd name="T24" fmla="*/ 2147483646 w 483"/>
                <a:gd name="T25" fmla="*/ 2147483646 h 260"/>
                <a:gd name="T26" fmla="*/ 2147483646 w 483"/>
                <a:gd name="T27" fmla="*/ 2147483646 h 260"/>
                <a:gd name="T28" fmla="*/ 2147483646 w 483"/>
                <a:gd name="T29" fmla="*/ 2147483646 h 260"/>
                <a:gd name="T30" fmla="*/ 2147483646 w 483"/>
                <a:gd name="T31" fmla="*/ 2147483646 h 260"/>
                <a:gd name="T32" fmla="*/ 2147483646 w 483"/>
                <a:gd name="T33" fmla="*/ 2147483646 h 260"/>
                <a:gd name="T34" fmla="*/ 2147483646 w 483"/>
                <a:gd name="T35" fmla="*/ 2147483646 h 260"/>
                <a:gd name="T36" fmla="*/ 2147483646 w 483"/>
                <a:gd name="T37" fmla="*/ 2147483646 h 260"/>
                <a:gd name="T38" fmla="*/ 2147483646 w 483"/>
                <a:gd name="T39" fmla="*/ 2147483646 h 260"/>
                <a:gd name="T40" fmla="*/ 2147483646 w 483"/>
                <a:gd name="T41" fmla="*/ 2147483646 h 260"/>
                <a:gd name="T42" fmla="*/ 2147483646 w 483"/>
                <a:gd name="T43" fmla="*/ 2147483646 h 260"/>
                <a:gd name="T44" fmla="*/ 2147483646 w 483"/>
                <a:gd name="T45" fmla="*/ 2147483646 h 260"/>
                <a:gd name="T46" fmla="*/ 2147483646 w 483"/>
                <a:gd name="T47" fmla="*/ 2147483646 h 260"/>
                <a:gd name="T48" fmla="*/ 2147483646 w 483"/>
                <a:gd name="T49" fmla="*/ 2147483646 h 260"/>
                <a:gd name="T50" fmla="*/ 2147483646 w 483"/>
                <a:gd name="T51" fmla="*/ 2147483646 h 260"/>
                <a:gd name="T52" fmla="*/ 2147483646 w 483"/>
                <a:gd name="T53" fmla="*/ 2147483646 h 260"/>
                <a:gd name="T54" fmla="*/ 2147483646 w 483"/>
                <a:gd name="T55" fmla="*/ 2147483646 h 260"/>
                <a:gd name="T56" fmla="*/ 2147483646 w 483"/>
                <a:gd name="T57" fmla="*/ 2147483646 h 260"/>
                <a:gd name="T58" fmla="*/ 2147483646 w 483"/>
                <a:gd name="T59" fmla="*/ 2147483646 h 260"/>
                <a:gd name="T60" fmla="*/ 2147483646 w 483"/>
                <a:gd name="T61" fmla="*/ 2147483646 h 260"/>
                <a:gd name="T62" fmla="*/ 2147483646 w 483"/>
                <a:gd name="T63" fmla="*/ 2147483646 h 260"/>
                <a:gd name="T64" fmla="*/ 2147483646 w 483"/>
                <a:gd name="T65" fmla="*/ 2147483646 h 260"/>
                <a:gd name="T66" fmla="*/ 2147483646 w 483"/>
                <a:gd name="T67" fmla="*/ 2147483646 h 260"/>
                <a:gd name="T68" fmla="*/ 2147483646 w 483"/>
                <a:gd name="T69" fmla="*/ 2147483646 h 260"/>
                <a:gd name="T70" fmla="*/ 2147483646 w 483"/>
                <a:gd name="T71" fmla="*/ 2147483646 h 260"/>
                <a:gd name="T72" fmla="*/ 2147483646 w 483"/>
                <a:gd name="T73" fmla="*/ 2147483646 h 260"/>
                <a:gd name="T74" fmla="*/ 2147483646 w 483"/>
                <a:gd name="T75" fmla="*/ 2147483646 h 260"/>
                <a:gd name="T76" fmla="*/ 2147483646 w 483"/>
                <a:gd name="T77" fmla="*/ 2147483646 h 260"/>
                <a:gd name="T78" fmla="*/ 2147483646 w 483"/>
                <a:gd name="T79" fmla="*/ 2147483646 h 260"/>
                <a:gd name="T80" fmla="*/ 2147483646 w 483"/>
                <a:gd name="T81" fmla="*/ 2147483646 h 260"/>
                <a:gd name="T82" fmla="*/ 2147483646 w 483"/>
                <a:gd name="T83" fmla="*/ 2147483646 h 260"/>
                <a:gd name="T84" fmla="*/ 2147483646 w 483"/>
                <a:gd name="T85" fmla="*/ 2147483646 h 260"/>
                <a:gd name="T86" fmla="*/ 2147483646 w 483"/>
                <a:gd name="T87" fmla="*/ 2147483646 h 260"/>
                <a:gd name="T88" fmla="*/ 2147483646 w 483"/>
                <a:gd name="T89" fmla="*/ 2147483646 h 260"/>
                <a:gd name="T90" fmla="*/ 2147483646 w 483"/>
                <a:gd name="T91" fmla="*/ 2147483646 h 260"/>
                <a:gd name="T92" fmla="*/ 2147483646 w 483"/>
                <a:gd name="T93" fmla="*/ 2147483646 h 260"/>
                <a:gd name="T94" fmla="*/ 2147483646 w 483"/>
                <a:gd name="T95" fmla="*/ 2147483646 h 260"/>
                <a:gd name="T96" fmla="*/ 2147483646 w 483"/>
                <a:gd name="T97" fmla="*/ 2147483646 h 260"/>
                <a:gd name="T98" fmla="*/ 2147483646 w 483"/>
                <a:gd name="T99" fmla="*/ 2147483646 h 260"/>
                <a:gd name="T100" fmla="*/ 2147483646 w 483"/>
                <a:gd name="T101" fmla="*/ 2147483646 h 260"/>
                <a:gd name="T102" fmla="*/ 2147483646 w 483"/>
                <a:gd name="T103" fmla="*/ 2147483646 h 260"/>
                <a:gd name="T104" fmla="*/ 2147483646 w 483"/>
                <a:gd name="T105" fmla="*/ 2147483646 h 260"/>
                <a:gd name="T106" fmla="*/ 2147483646 w 483"/>
                <a:gd name="T107" fmla="*/ 2147483646 h 260"/>
                <a:gd name="T108" fmla="*/ 2147483646 w 483"/>
                <a:gd name="T109" fmla="*/ 2147483646 h 260"/>
                <a:gd name="T110" fmla="*/ 2147483646 w 483"/>
                <a:gd name="T111" fmla="*/ 2147483646 h 260"/>
                <a:gd name="T112" fmla="*/ 2147483646 w 483"/>
                <a:gd name="T113" fmla="*/ 2147483646 h 260"/>
                <a:gd name="T114" fmla="*/ 2147483646 w 483"/>
                <a:gd name="T115" fmla="*/ 2147483646 h 260"/>
                <a:gd name="T116" fmla="*/ 2147483646 w 483"/>
                <a:gd name="T117" fmla="*/ 2147483646 h 260"/>
                <a:gd name="T118" fmla="*/ 2147483646 w 483"/>
                <a:gd name="T119" fmla="*/ 2147483646 h 260"/>
                <a:gd name="T120" fmla="*/ 2147483646 w 483"/>
                <a:gd name="T121" fmla="*/ 2147483646 h 260"/>
                <a:gd name="T122" fmla="*/ 2147483646 w 483"/>
                <a:gd name="T123" fmla="*/ 2147483646 h 26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83" h="260">
                  <a:moveTo>
                    <a:pt x="482" y="127"/>
                  </a:moveTo>
                  <a:cubicBezTo>
                    <a:pt x="483" y="96"/>
                    <a:pt x="483" y="96"/>
                    <a:pt x="483" y="96"/>
                  </a:cubicBezTo>
                  <a:cubicBezTo>
                    <a:pt x="480" y="95"/>
                    <a:pt x="480" y="95"/>
                    <a:pt x="480" y="95"/>
                  </a:cubicBezTo>
                  <a:cubicBezTo>
                    <a:pt x="478" y="94"/>
                    <a:pt x="478" y="94"/>
                    <a:pt x="478" y="94"/>
                  </a:cubicBezTo>
                  <a:cubicBezTo>
                    <a:pt x="478" y="94"/>
                    <a:pt x="474" y="90"/>
                    <a:pt x="474" y="90"/>
                  </a:cubicBezTo>
                  <a:cubicBezTo>
                    <a:pt x="473" y="89"/>
                    <a:pt x="470" y="89"/>
                    <a:pt x="470" y="89"/>
                  </a:cubicBezTo>
                  <a:cubicBezTo>
                    <a:pt x="463" y="88"/>
                    <a:pt x="463" y="88"/>
                    <a:pt x="463" y="88"/>
                  </a:cubicBezTo>
                  <a:cubicBezTo>
                    <a:pt x="459" y="87"/>
                    <a:pt x="459" y="87"/>
                    <a:pt x="459" y="87"/>
                  </a:cubicBezTo>
                  <a:cubicBezTo>
                    <a:pt x="456" y="87"/>
                    <a:pt x="456" y="87"/>
                    <a:pt x="456" y="87"/>
                  </a:cubicBezTo>
                  <a:cubicBezTo>
                    <a:pt x="454" y="87"/>
                    <a:pt x="454" y="87"/>
                    <a:pt x="454" y="87"/>
                  </a:cubicBezTo>
                  <a:cubicBezTo>
                    <a:pt x="455" y="95"/>
                    <a:pt x="455" y="95"/>
                    <a:pt x="455" y="95"/>
                  </a:cubicBezTo>
                  <a:cubicBezTo>
                    <a:pt x="455" y="95"/>
                    <a:pt x="451" y="97"/>
                    <a:pt x="451" y="97"/>
                  </a:cubicBezTo>
                  <a:cubicBezTo>
                    <a:pt x="450" y="97"/>
                    <a:pt x="448" y="94"/>
                    <a:pt x="448" y="94"/>
                  </a:cubicBezTo>
                  <a:cubicBezTo>
                    <a:pt x="445" y="91"/>
                    <a:pt x="445" y="91"/>
                    <a:pt x="445" y="91"/>
                  </a:cubicBezTo>
                  <a:cubicBezTo>
                    <a:pt x="445" y="89"/>
                    <a:pt x="445" y="89"/>
                    <a:pt x="445" y="89"/>
                  </a:cubicBezTo>
                  <a:cubicBezTo>
                    <a:pt x="440" y="89"/>
                    <a:pt x="440" y="89"/>
                    <a:pt x="440" y="89"/>
                  </a:cubicBezTo>
                  <a:cubicBezTo>
                    <a:pt x="437" y="90"/>
                    <a:pt x="437" y="90"/>
                    <a:pt x="437" y="90"/>
                  </a:cubicBezTo>
                  <a:cubicBezTo>
                    <a:pt x="431" y="89"/>
                    <a:pt x="431" y="89"/>
                    <a:pt x="431" y="89"/>
                  </a:cubicBezTo>
                  <a:cubicBezTo>
                    <a:pt x="426" y="89"/>
                    <a:pt x="426" y="89"/>
                    <a:pt x="426" y="89"/>
                  </a:cubicBezTo>
                  <a:cubicBezTo>
                    <a:pt x="423" y="90"/>
                    <a:pt x="423" y="90"/>
                    <a:pt x="423" y="90"/>
                  </a:cubicBezTo>
                  <a:cubicBezTo>
                    <a:pt x="419" y="87"/>
                    <a:pt x="419" y="87"/>
                    <a:pt x="419" y="87"/>
                  </a:cubicBezTo>
                  <a:cubicBezTo>
                    <a:pt x="419" y="80"/>
                    <a:pt x="419" y="80"/>
                    <a:pt x="419" y="80"/>
                  </a:cubicBezTo>
                  <a:cubicBezTo>
                    <a:pt x="413" y="77"/>
                    <a:pt x="413" y="77"/>
                    <a:pt x="413" y="77"/>
                  </a:cubicBezTo>
                  <a:cubicBezTo>
                    <a:pt x="403" y="77"/>
                    <a:pt x="403" y="77"/>
                    <a:pt x="403" y="77"/>
                  </a:cubicBezTo>
                  <a:cubicBezTo>
                    <a:pt x="394" y="77"/>
                    <a:pt x="394" y="77"/>
                    <a:pt x="394" y="77"/>
                  </a:cubicBezTo>
                  <a:cubicBezTo>
                    <a:pt x="393" y="75"/>
                    <a:pt x="393" y="75"/>
                    <a:pt x="393" y="75"/>
                  </a:cubicBezTo>
                  <a:cubicBezTo>
                    <a:pt x="392" y="72"/>
                    <a:pt x="392" y="72"/>
                    <a:pt x="392" y="72"/>
                  </a:cubicBezTo>
                  <a:cubicBezTo>
                    <a:pt x="386" y="69"/>
                    <a:pt x="386" y="69"/>
                    <a:pt x="386" y="69"/>
                  </a:cubicBezTo>
                  <a:cubicBezTo>
                    <a:pt x="386" y="64"/>
                    <a:pt x="386" y="64"/>
                    <a:pt x="386" y="64"/>
                  </a:cubicBezTo>
                  <a:cubicBezTo>
                    <a:pt x="362" y="59"/>
                    <a:pt x="362" y="59"/>
                    <a:pt x="362" y="59"/>
                  </a:cubicBezTo>
                  <a:cubicBezTo>
                    <a:pt x="361" y="61"/>
                    <a:pt x="361" y="61"/>
                    <a:pt x="361" y="61"/>
                  </a:cubicBezTo>
                  <a:cubicBezTo>
                    <a:pt x="356" y="65"/>
                    <a:pt x="356" y="65"/>
                    <a:pt x="356" y="65"/>
                  </a:cubicBezTo>
                  <a:cubicBezTo>
                    <a:pt x="357" y="71"/>
                    <a:pt x="357" y="71"/>
                    <a:pt x="357" y="71"/>
                  </a:cubicBezTo>
                  <a:cubicBezTo>
                    <a:pt x="351" y="73"/>
                    <a:pt x="351" y="73"/>
                    <a:pt x="351" y="73"/>
                  </a:cubicBezTo>
                  <a:cubicBezTo>
                    <a:pt x="347" y="72"/>
                    <a:pt x="347" y="72"/>
                    <a:pt x="347" y="72"/>
                  </a:cubicBezTo>
                  <a:cubicBezTo>
                    <a:pt x="342" y="70"/>
                    <a:pt x="342" y="70"/>
                    <a:pt x="342" y="70"/>
                  </a:cubicBezTo>
                  <a:cubicBezTo>
                    <a:pt x="340" y="72"/>
                    <a:pt x="340" y="72"/>
                    <a:pt x="340" y="72"/>
                  </a:cubicBezTo>
                  <a:cubicBezTo>
                    <a:pt x="336" y="71"/>
                    <a:pt x="336" y="71"/>
                    <a:pt x="336" y="71"/>
                  </a:cubicBezTo>
                  <a:cubicBezTo>
                    <a:pt x="332" y="68"/>
                    <a:pt x="332" y="68"/>
                    <a:pt x="332" y="68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28" y="78"/>
                    <a:pt x="328" y="78"/>
                    <a:pt x="328" y="78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320" y="67"/>
                    <a:pt x="320" y="67"/>
                    <a:pt x="320" y="67"/>
                  </a:cubicBezTo>
                  <a:cubicBezTo>
                    <a:pt x="323" y="60"/>
                    <a:pt x="323" y="60"/>
                    <a:pt x="323" y="60"/>
                  </a:cubicBezTo>
                  <a:cubicBezTo>
                    <a:pt x="323" y="57"/>
                    <a:pt x="323" y="57"/>
                    <a:pt x="323" y="57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6" y="51"/>
                    <a:pt x="316" y="51"/>
                    <a:pt x="316" y="51"/>
                  </a:cubicBezTo>
                  <a:cubicBezTo>
                    <a:pt x="312" y="51"/>
                    <a:pt x="312" y="51"/>
                    <a:pt x="312" y="51"/>
                  </a:cubicBezTo>
                  <a:cubicBezTo>
                    <a:pt x="310" y="49"/>
                    <a:pt x="310" y="49"/>
                    <a:pt x="310" y="49"/>
                  </a:cubicBezTo>
                  <a:cubicBezTo>
                    <a:pt x="306" y="46"/>
                    <a:pt x="306" y="46"/>
                    <a:pt x="306" y="46"/>
                  </a:cubicBezTo>
                  <a:cubicBezTo>
                    <a:pt x="303" y="50"/>
                    <a:pt x="303" y="50"/>
                    <a:pt x="303" y="50"/>
                  </a:cubicBezTo>
                  <a:cubicBezTo>
                    <a:pt x="301" y="55"/>
                    <a:pt x="301" y="55"/>
                    <a:pt x="301" y="55"/>
                  </a:cubicBezTo>
                  <a:cubicBezTo>
                    <a:pt x="292" y="55"/>
                    <a:pt x="292" y="55"/>
                    <a:pt x="292" y="55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77" y="49"/>
                    <a:pt x="277" y="49"/>
                    <a:pt x="277" y="49"/>
                  </a:cubicBezTo>
                  <a:cubicBezTo>
                    <a:pt x="272" y="52"/>
                    <a:pt x="272" y="52"/>
                    <a:pt x="272" y="52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8" y="45"/>
                    <a:pt x="268" y="45"/>
                    <a:pt x="268" y="45"/>
                  </a:cubicBezTo>
                  <a:cubicBezTo>
                    <a:pt x="264" y="44"/>
                    <a:pt x="264" y="44"/>
                    <a:pt x="264" y="44"/>
                  </a:cubicBezTo>
                  <a:cubicBezTo>
                    <a:pt x="259" y="49"/>
                    <a:pt x="259" y="49"/>
                    <a:pt x="259" y="49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47" y="57"/>
                    <a:pt x="247" y="57"/>
                    <a:pt x="247" y="57"/>
                  </a:cubicBezTo>
                  <a:cubicBezTo>
                    <a:pt x="251" y="51"/>
                    <a:pt x="251" y="51"/>
                    <a:pt x="251" y="51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62" y="39"/>
                    <a:pt x="262" y="39"/>
                    <a:pt x="262" y="39"/>
                  </a:cubicBezTo>
                  <a:cubicBezTo>
                    <a:pt x="266" y="35"/>
                    <a:pt x="266" y="35"/>
                    <a:pt x="266" y="35"/>
                  </a:cubicBezTo>
                  <a:cubicBezTo>
                    <a:pt x="270" y="29"/>
                    <a:pt x="270" y="29"/>
                    <a:pt x="270" y="29"/>
                  </a:cubicBezTo>
                  <a:cubicBezTo>
                    <a:pt x="268" y="19"/>
                    <a:pt x="268" y="19"/>
                    <a:pt x="268" y="19"/>
                  </a:cubicBezTo>
                  <a:cubicBezTo>
                    <a:pt x="260" y="12"/>
                    <a:pt x="260" y="12"/>
                    <a:pt x="260" y="12"/>
                  </a:cubicBezTo>
                  <a:cubicBezTo>
                    <a:pt x="254" y="11"/>
                    <a:pt x="254" y="11"/>
                    <a:pt x="254" y="11"/>
                  </a:cubicBezTo>
                  <a:cubicBezTo>
                    <a:pt x="254" y="8"/>
                    <a:pt x="254" y="8"/>
                    <a:pt x="254" y="8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49" y="1"/>
                    <a:pt x="242" y="0"/>
                    <a:pt x="241" y="0"/>
                  </a:cubicBezTo>
                  <a:cubicBezTo>
                    <a:pt x="241" y="1"/>
                    <a:pt x="233" y="9"/>
                    <a:pt x="233" y="9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06" y="23"/>
                    <a:pt x="206" y="23"/>
                    <a:pt x="206" y="23"/>
                  </a:cubicBezTo>
                  <a:cubicBezTo>
                    <a:pt x="195" y="29"/>
                    <a:pt x="195" y="29"/>
                    <a:pt x="195" y="29"/>
                  </a:cubicBezTo>
                  <a:cubicBezTo>
                    <a:pt x="190" y="35"/>
                    <a:pt x="190" y="35"/>
                    <a:pt x="190" y="35"/>
                  </a:cubicBezTo>
                  <a:cubicBezTo>
                    <a:pt x="190" y="35"/>
                    <a:pt x="189" y="46"/>
                    <a:pt x="188" y="46"/>
                  </a:cubicBezTo>
                  <a:cubicBezTo>
                    <a:pt x="187" y="46"/>
                    <a:pt x="172" y="50"/>
                    <a:pt x="172" y="50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71" y="63"/>
                    <a:pt x="170" y="64"/>
                  </a:cubicBezTo>
                  <a:cubicBezTo>
                    <a:pt x="170" y="64"/>
                    <a:pt x="167" y="63"/>
                    <a:pt x="167" y="63"/>
                  </a:cubicBezTo>
                  <a:cubicBezTo>
                    <a:pt x="162" y="61"/>
                    <a:pt x="162" y="61"/>
                    <a:pt x="162" y="61"/>
                  </a:cubicBezTo>
                  <a:cubicBezTo>
                    <a:pt x="162" y="61"/>
                    <a:pt x="160" y="65"/>
                    <a:pt x="158" y="66"/>
                  </a:cubicBezTo>
                  <a:cubicBezTo>
                    <a:pt x="155" y="67"/>
                    <a:pt x="155" y="62"/>
                    <a:pt x="155" y="62"/>
                  </a:cubicBezTo>
                  <a:cubicBezTo>
                    <a:pt x="152" y="59"/>
                    <a:pt x="152" y="59"/>
                    <a:pt x="152" y="59"/>
                  </a:cubicBezTo>
                  <a:cubicBezTo>
                    <a:pt x="150" y="59"/>
                    <a:pt x="150" y="59"/>
                    <a:pt x="150" y="59"/>
                  </a:cubicBezTo>
                  <a:cubicBezTo>
                    <a:pt x="148" y="65"/>
                    <a:pt x="148" y="65"/>
                    <a:pt x="148" y="65"/>
                  </a:cubicBezTo>
                  <a:cubicBezTo>
                    <a:pt x="148" y="65"/>
                    <a:pt x="148" y="70"/>
                    <a:pt x="148" y="70"/>
                  </a:cubicBezTo>
                  <a:cubicBezTo>
                    <a:pt x="149" y="71"/>
                    <a:pt x="148" y="79"/>
                    <a:pt x="148" y="79"/>
                  </a:cubicBezTo>
                  <a:cubicBezTo>
                    <a:pt x="145" y="80"/>
                    <a:pt x="145" y="80"/>
                    <a:pt x="145" y="80"/>
                  </a:cubicBezTo>
                  <a:cubicBezTo>
                    <a:pt x="143" y="76"/>
                    <a:pt x="143" y="76"/>
                    <a:pt x="143" y="76"/>
                  </a:cubicBezTo>
                  <a:cubicBezTo>
                    <a:pt x="145" y="68"/>
                    <a:pt x="145" y="68"/>
                    <a:pt x="145" y="68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43" y="58"/>
                    <a:pt x="143" y="58"/>
                    <a:pt x="143" y="58"/>
                  </a:cubicBezTo>
                  <a:cubicBezTo>
                    <a:pt x="137" y="56"/>
                    <a:pt x="137" y="56"/>
                    <a:pt x="137" y="56"/>
                  </a:cubicBezTo>
                  <a:cubicBezTo>
                    <a:pt x="131" y="56"/>
                    <a:pt x="131" y="56"/>
                    <a:pt x="131" y="5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5" y="73"/>
                    <a:pt x="125" y="73"/>
                    <a:pt x="125" y="73"/>
                  </a:cubicBezTo>
                  <a:cubicBezTo>
                    <a:pt x="123" y="76"/>
                    <a:pt x="123" y="76"/>
                    <a:pt x="123" y="76"/>
                  </a:cubicBezTo>
                  <a:cubicBezTo>
                    <a:pt x="126" y="81"/>
                    <a:pt x="126" y="81"/>
                    <a:pt x="126" y="81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8"/>
                    <a:pt x="126" y="88"/>
                    <a:pt x="126" y="88"/>
                  </a:cubicBezTo>
                  <a:cubicBezTo>
                    <a:pt x="132" y="94"/>
                    <a:pt x="132" y="94"/>
                    <a:pt x="132" y="94"/>
                  </a:cubicBezTo>
                  <a:cubicBezTo>
                    <a:pt x="128" y="101"/>
                    <a:pt x="128" y="101"/>
                    <a:pt x="128" y="101"/>
                  </a:cubicBezTo>
                  <a:cubicBezTo>
                    <a:pt x="121" y="94"/>
                    <a:pt x="121" y="94"/>
                    <a:pt x="121" y="94"/>
                  </a:cubicBezTo>
                  <a:cubicBezTo>
                    <a:pt x="113" y="88"/>
                    <a:pt x="113" y="88"/>
                    <a:pt x="113" y="88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3" y="88"/>
                    <a:pt x="103" y="88"/>
                    <a:pt x="103" y="88"/>
                  </a:cubicBezTo>
                  <a:cubicBezTo>
                    <a:pt x="104" y="95"/>
                    <a:pt x="104" y="95"/>
                    <a:pt x="104" y="95"/>
                  </a:cubicBezTo>
                  <a:cubicBezTo>
                    <a:pt x="102" y="96"/>
                    <a:pt x="102" y="96"/>
                    <a:pt x="102" y="96"/>
                  </a:cubicBezTo>
                  <a:cubicBezTo>
                    <a:pt x="98" y="95"/>
                    <a:pt x="98" y="95"/>
                    <a:pt x="98" y="95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3" y="99"/>
                    <a:pt x="53" y="99"/>
                    <a:pt x="53" y="99"/>
                  </a:cubicBezTo>
                  <a:cubicBezTo>
                    <a:pt x="50" y="98"/>
                    <a:pt x="50" y="98"/>
                    <a:pt x="50" y="98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54" y="112"/>
                    <a:pt x="54" y="112"/>
                    <a:pt x="54" y="112"/>
                  </a:cubicBezTo>
                  <a:cubicBezTo>
                    <a:pt x="52" y="118"/>
                    <a:pt x="52" y="118"/>
                    <a:pt x="52" y="118"/>
                  </a:cubicBezTo>
                  <a:cubicBezTo>
                    <a:pt x="49" y="116"/>
                    <a:pt x="49" y="116"/>
                    <a:pt x="49" y="116"/>
                  </a:cubicBezTo>
                  <a:cubicBezTo>
                    <a:pt x="46" y="116"/>
                    <a:pt x="46" y="116"/>
                    <a:pt x="46" y="116"/>
                  </a:cubicBezTo>
                  <a:cubicBezTo>
                    <a:pt x="43" y="118"/>
                    <a:pt x="43" y="118"/>
                    <a:pt x="43" y="118"/>
                  </a:cubicBezTo>
                  <a:cubicBezTo>
                    <a:pt x="40" y="121"/>
                    <a:pt x="40" y="121"/>
                    <a:pt x="40" y="121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39" y="129"/>
                    <a:pt x="39" y="129"/>
                  </a:cubicBezTo>
                  <a:cubicBezTo>
                    <a:pt x="38" y="128"/>
                    <a:pt x="33" y="128"/>
                    <a:pt x="33" y="128"/>
                  </a:cubicBezTo>
                  <a:cubicBezTo>
                    <a:pt x="30" y="127"/>
                    <a:pt x="30" y="127"/>
                    <a:pt x="30" y="127"/>
                  </a:cubicBezTo>
                  <a:cubicBezTo>
                    <a:pt x="30" y="129"/>
                    <a:pt x="30" y="129"/>
                    <a:pt x="30" y="129"/>
                  </a:cubicBezTo>
                  <a:cubicBezTo>
                    <a:pt x="32" y="132"/>
                    <a:pt x="32" y="132"/>
                    <a:pt x="32" y="132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26" y="133"/>
                    <a:pt x="26" y="133"/>
                    <a:pt x="26" y="133"/>
                  </a:cubicBezTo>
                  <a:cubicBezTo>
                    <a:pt x="23" y="130"/>
                    <a:pt x="23" y="130"/>
                    <a:pt x="23" y="130"/>
                  </a:cubicBezTo>
                  <a:cubicBezTo>
                    <a:pt x="23" y="128"/>
                    <a:pt x="23" y="128"/>
                    <a:pt x="23" y="128"/>
                  </a:cubicBezTo>
                  <a:cubicBezTo>
                    <a:pt x="21" y="123"/>
                    <a:pt x="21" y="123"/>
                    <a:pt x="21" y="123"/>
                  </a:cubicBezTo>
                  <a:cubicBezTo>
                    <a:pt x="23" y="121"/>
                    <a:pt x="23" y="121"/>
                    <a:pt x="23" y="121"/>
                  </a:cubicBezTo>
                  <a:cubicBezTo>
                    <a:pt x="23" y="118"/>
                    <a:pt x="23" y="118"/>
                    <a:pt x="23" y="118"/>
                  </a:cubicBezTo>
                  <a:cubicBezTo>
                    <a:pt x="19" y="116"/>
                    <a:pt x="19" y="116"/>
                    <a:pt x="19" y="116"/>
                  </a:cubicBezTo>
                  <a:cubicBezTo>
                    <a:pt x="15" y="113"/>
                    <a:pt x="15" y="113"/>
                    <a:pt x="15" y="113"/>
                  </a:cubicBezTo>
                  <a:cubicBezTo>
                    <a:pt x="14" y="111"/>
                    <a:pt x="14" y="111"/>
                    <a:pt x="14" y="111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8" y="112"/>
                    <a:pt x="22" y="113"/>
                    <a:pt x="22" y="113"/>
                  </a:cubicBezTo>
                  <a:cubicBezTo>
                    <a:pt x="23" y="113"/>
                    <a:pt x="24" y="116"/>
                    <a:pt x="24" y="116"/>
                  </a:cubicBezTo>
                  <a:cubicBezTo>
                    <a:pt x="31" y="118"/>
                    <a:pt x="31" y="118"/>
                    <a:pt x="31" y="118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42" y="114"/>
                    <a:pt x="42" y="114"/>
                    <a:pt x="42" y="11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36" y="101"/>
                    <a:pt x="36" y="101"/>
                    <a:pt x="36" y="101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26" y="93"/>
                    <a:pt x="26" y="93"/>
                    <a:pt x="26" y="93"/>
                  </a:cubicBezTo>
                  <a:cubicBezTo>
                    <a:pt x="20" y="91"/>
                    <a:pt x="20" y="91"/>
                    <a:pt x="20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87"/>
                    <a:pt x="17" y="87"/>
                    <a:pt x="17" y="87"/>
                  </a:cubicBezTo>
                  <a:cubicBezTo>
                    <a:pt x="13" y="87"/>
                    <a:pt x="13" y="87"/>
                    <a:pt x="13" y="87"/>
                  </a:cubicBezTo>
                  <a:cubicBezTo>
                    <a:pt x="10" y="87"/>
                    <a:pt x="10" y="87"/>
                    <a:pt x="10" y="87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4"/>
                    <a:pt x="4" y="94"/>
                    <a:pt x="4" y="94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9"/>
                    <a:pt x="2" y="99"/>
                    <a:pt x="2" y="99"/>
                  </a:cubicBezTo>
                  <a:cubicBezTo>
                    <a:pt x="3" y="100"/>
                    <a:pt x="3" y="100"/>
                    <a:pt x="3" y="100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6" y="127"/>
                    <a:pt x="6" y="127"/>
                    <a:pt x="6" y="127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9"/>
                    <a:pt x="7" y="131"/>
                    <a:pt x="7" y="131"/>
                  </a:cubicBezTo>
                  <a:cubicBezTo>
                    <a:pt x="8" y="131"/>
                    <a:pt x="9" y="133"/>
                    <a:pt x="9" y="133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1" y="143"/>
                    <a:pt x="11" y="143"/>
                    <a:pt x="11" y="143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4" y="158"/>
                    <a:pt x="4" y="158"/>
                    <a:pt x="4" y="158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1" y="163"/>
                    <a:pt x="1" y="163"/>
                    <a:pt x="1" y="163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1" y="168"/>
                    <a:pt x="1" y="168"/>
                    <a:pt x="1" y="168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" y="183"/>
                    <a:pt x="2" y="183"/>
                    <a:pt x="2" y="183"/>
                  </a:cubicBezTo>
                  <a:cubicBezTo>
                    <a:pt x="6" y="185"/>
                    <a:pt x="6" y="185"/>
                    <a:pt x="6" y="185"/>
                  </a:cubicBezTo>
                  <a:cubicBezTo>
                    <a:pt x="9" y="186"/>
                    <a:pt x="9" y="186"/>
                    <a:pt x="9" y="186"/>
                  </a:cubicBezTo>
                  <a:cubicBezTo>
                    <a:pt x="13" y="195"/>
                    <a:pt x="13" y="195"/>
                    <a:pt x="13" y="195"/>
                  </a:cubicBezTo>
                  <a:cubicBezTo>
                    <a:pt x="16" y="197"/>
                    <a:pt x="16" y="197"/>
                    <a:pt x="16" y="197"/>
                  </a:cubicBezTo>
                  <a:cubicBezTo>
                    <a:pt x="15" y="199"/>
                    <a:pt x="15" y="199"/>
                    <a:pt x="15" y="199"/>
                  </a:cubicBezTo>
                  <a:cubicBezTo>
                    <a:pt x="12" y="201"/>
                    <a:pt x="12" y="201"/>
                    <a:pt x="12" y="201"/>
                  </a:cubicBezTo>
                  <a:cubicBezTo>
                    <a:pt x="13" y="204"/>
                    <a:pt x="13" y="204"/>
                    <a:pt x="13" y="204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8" y="205"/>
                    <a:pt x="18" y="205"/>
                    <a:pt x="18" y="205"/>
                  </a:cubicBezTo>
                  <a:cubicBezTo>
                    <a:pt x="21" y="208"/>
                    <a:pt x="21" y="208"/>
                    <a:pt x="21" y="208"/>
                  </a:cubicBezTo>
                  <a:cubicBezTo>
                    <a:pt x="22" y="209"/>
                    <a:pt x="22" y="209"/>
                    <a:pt x="22" y="209"/>
                  </a:cubicBezTo>
                  <a:cubicBezTo>
                    <a:pt x="34" y="214"/>
                    <a:pt x="34" y="214"/>
                    <a:pt x="34" y="214"/>
                  </a:cubicBezTo>
                  <a:cubicBezTo>
                    <a:pt x="35" y="214"/>
                    <a:pt x="35" y="214"/>
                    <a:pt x="35" y="214"/>
                  </a:cubicBezTo>
                  <a:cubicBezTo>
                    <a:pt x="34" y="219"/>
                    <a:pt x="34" y="219"/>
                    <a:pt x="34" y="219"/>
                  </a:cubicBezTo>
                  <a:cubicBezTo>
                    <a:pt x="32" y="220"/>
                    <a:pt x="32" y="220"/>
                    <a:pt x="32" y="220"/>
                  </a:cubicBezTo>
                  <a:cubicBezTo>
                    <a:pt x="30" y="223"/>
                    <a:pt x="30" y="223"/>
                    <a:pt x="30" y="223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29" y="228"/>
                    <a:pt x="29" y="228"/>
                    <a:pt x="29" y="228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9" y="236"/>
                    <a:pt x="29" y="236"/>
                    <a:pt x="29" y="236"/>
                  </a:cubicBezTo>
                  <a:cubicBezTo>
                    <a:pt x="35" y="239"/>
                    <a:pt x="35" y="239"/>
                    <a:pt x="35" y="239"/>
                  </a:cubicBezTo>
                  <a:cubicBezTo>
                    <a:pt x="40" y="244"/>
                    <a:pt x="40" y="244"/>
                    <a:pt x="40" y="244"/>
                  </a:cubicBezTo>
                  <a:cubicBezTo>
                    <a:pt x="40" y="247"/>
                    <a:pt x="40" y="247"/>
                    <a:pt x="40" y="247"/>
                  </a:cubicBezTo>
                  <a:cubicBezTo>
                    <a:pt x="42" y="248"/>
                    <a:pt x="42" y="248"/>
                    <a:pt x="42" y="248"/>
                  </a:cubicBezTo>
                  <a:cubicBezTo>
                    <a:pt x="45" y="248"/>
                    <a:pt x="45" y="248"/>
                    <a:pt x="45" y="248"/>
                  </a:cubicBezTo>
                  <a:cubicBezTo>
                    <a:pt x="47" y="250"/>
                    <a:pt x="47" y="250"/>
                    <a:pt x="47" y="250"/>
                  </a:cubicBezTo>
                  <a:cubicBezTo>
                    <a:pt x="50" y="255"/>
                    <a:pt x="50" y="255"/>
                    <a:pt x="50" y="255"/>
                  </a:cubicBezTo>
                  <a:cubicBezTo>
                    <a:pt x="49" y="256"/>
                    <a:pt x="49" y="256"/>
                    <a:pt x="49" y="256"/>
                  </a:cubicBezTo>
                  <a:cubicBezTo>
                    <a:pt x="52" y="259"/>
                    <a:pt x="52" y="259"/>
                    <a:pt x="52" y="259"/>
                  </a:cubicBezTo>
                  <a:cubicBezTo>
                    <a:pt x="56" y="259"/>
                    <a:pt x="56" y="259"/>
                    <a:pt x="56" y="259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1" y="260"/>
                    <a:pt x="61" y="260"/>
                    <a:pt x="61" y="260"/>
                  </a:cubicBezTo>
                  <a:cubicBezTo>
                    <a:pt x="62" y="260"/>
                    <a:pt x="62" y="260"/>
                    <a:pt x="62" y="260"/>
                  </a:cubicBezTo>
                  <a:cubicBezTo>
                    <a:pt x="64" y="257"/>
                    <a:pt x="64" y="257"/>
                    <a:pt x="64" y="257"/>
                  </a:cubicBezTo>
                  <a:cubicBezTo>
                    <a:pt x="67" y="253"/>
                    <a:pt x="67" y="253"/>
                    <a:pt x="67" y="253"/>
                  </a:cubicBezTo>
                  <a:cubicBezTo>
                    <a:pt x="67" y="253"/>
                    <a:pt x="64" y="244"/>
                    <a:pt x="63" y="244"/>
                  </a:cubicBezTo>
                  <a:cubicBezTo>
                    <a:pt x="62" y="243"/>
                    <a:pt x="56" y="235"/>
                    <a:pt x="56" y="235"/>
                  </a:cubicBezTo>
                  <a:cubicBezTo>
                    <a:pt x="59" y="229"/>
                    <a:pt x="59" y="229"/>
                    <a:pt x="59" y="229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64" y="226"/>
                    <a:pt x="64" y="226"/>
                    <a:pt x="64" y="226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0" y="222"/>
                    <a:pt x="60" y="222"/>
                    <a:pt x="60" y="222"/>
                  </a:cubicBezTo>
                  <a:cubicBezTo>
                    <a:pt x="63" y="214"/>
                    <a:pt x="63" y="214"/>
                    <a:pt x="63" y="214"/>
                  </a:cubicBezTo>
                  <a:cubicBezTo>
                    <a:pt x="73" y="210"/>
                    <a:pt x="73" y="210"/>
                    <a:pt x="73" y="210"/>
                  </a:cubicBezTo>
                  <a:cubicBezTo>
                    <a:pt x="82" y="209"/>
                    <a:pt x="82" y="209"/>
                    <a:pt x="82" y="209"/>
                  </a:cubicBezTo>
                  <a:cubicBezTo>
                    <a:pt x="87" y="212"/>
                    <a:pt x="87" y="212"/>
                    <a:pt x="87" y="212"/>
                  </a:cubicBezTo>
                  <a:cubicBezTo>
                    <a:pt x="93" y="211"/>
                    <a:pt x="93" y="211"/>
                    <a:pt x="93" y="211"/>
                  </a:cubicBezTo>
                  <a:cubicBezTo>
                    <a:pt x="100" y="213"/>
                    <a:pt x="100" y="213"/>
                    <a:pt x="100" y="213"/>
                  </a:cubicBezTo>
                  <a:cubicBezTo>
                    <a:pt x="107" y="211"/>
                    <a:pt x="107" y="211"/>
                    <a:pt x="107" y="211"/>
                  </a:cubicBezTo>
                  <a:cubicBezTo>
                    <a:pt x="105" y="205"/>
                    <a:pt x="105" y="205"/>
                    <a:pt x="105" y="205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22" y="191"/>
                    <a:pt x="122" y="191"/>
                    <a:pt x="122" y="191"/>
                  </a:cubicBezTo>
                  <a:cubicBezTo>
                    <a:pt x="134" y="189"/>
                    <a:pt x="134" y="189"/>
                    <a:pt x="134" y="189"/>
                  </a:cubicBezTo>
                  <a:cubicBezTo>
                    <a:pt x="142" y="198"/>
                    <a:pt x="142" y="198"/>
                    <a:pt x="142" y="198"/>
                  </a:cubicBezTo>
                  <a:cubicBezTo>
                    <a:pt x="151" y="195"/>
                    <a:pt x="151" y="195"/>
                    <a:pt x="151" y="195"/>
                  </a:cubicBezTo>
                  <a:cubicBezTo>
                    <a:pt x="156" y="194"/>
                    <a:pt x="156" y="194"/>
                    <a:pt x="156" y="194"/>
                  </a:cubicBezTo>
                  <a:cubicBezTo>
                    <a:pt x="160" y="203"/>
                    <a:pt x="160" y="203"/>
                    <a:pt x="160" y="203"/>
                  </a:cubicBezTo>
                  <a:cubicBezTo>
                    <a:pt x="164" y="212"/>
                    <a:pt x="164" y="212"/>
                    <a:pt x="164" y="212"/>
                  </a:cubicBezTo>
                  <a:cubicBezTo>
                    <a:pt x="174" y="212"/>
                    <a:pt x="174" y="212"/>
                    <a:pt x="174" y="212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89" y="217"/>
                    <a:pt x="189" y="217"/>
                    <a:pt x="189" y="217"/>
                  </a:cubicBezTo>
                  <a:cubicBezTo>
                    <a:pt x="189" y="223"/>
                    <a:pt x="189" y="223"/>
                    <a:pt x="189" y="223"/>
                  </a:cubicBezTo>
                  <a:cubicBezTo>
                    <a:pt x="191" y="222"/>
                    <a:pt x="191" y="222"/>
                    <a:pt x="191" y="222"/>
                  </a:cubicBezTo>
                  <a:cubicBezTo>
                    <a:pt x="192" y="223"/>
                    <a:pt x="192" y="223"/>
                    <a:pt x="192" y="223"/>
                  </a:cubicBezTo>
                  <a:cubicBezTo>
                    <a:pt x="194" y="219"/>
                    <a:pt x="194" y="219"/>
                    <a:pt x="194" y="219"/>
                  </a:cubicBezTo>
                  <a:cubicBezTo>
                    <a:pt x="201" y="214"/>
                    <a:pt x="201" y="214"/>
                    <a:pt x="201" y="214"/>
                  </a:cubicBezTo>
                  <a:cubicBezTo>
                    <a:pt x="212" y="213"/>
                    <a:pt x="212" y="213"/>
                    <a:pt x="212" y="213"/>
                  </a:cubicBezTo>
                  <a:cubicBezTo>
                    <a:pt x="220" y="217"/>
                    <a:pt x="220" y="217"/>
                    <a:pt x="220" y="217"/>
                  </a:cubicBezTo>
                  <a:cubicBezTo>
                    <a:pt x="224" y="211"/>
                    <a:pt x="224" y="211"/>
                    <a:pt x="224" y="211"/>
                  </a:cubicBezTo>
                  <a:cubicBezTo>
                    <a:pt x="228" y="206"/>
                    <a:pt x="228" y="206"/>
                    <a:pt x="228" y="206"/>
                  </a:cubicBezTo>
                  <a:cubicBezTo>
                    <a:pt x="240" y="211"/>
                    <a:pt x="240" y="211"/>
                    <a:pt x="240" y="211"/>
                  </a:cubicBezTo>
                  <a:cubicBezTo>
                    <a:pt x="243" y="215"/>
                    <a:pt x="243" y="215"/>
                    <a:pt x="243" y="215"/>
                  </a:cubicBezTo>
                  <a:cubicBezTo>
                    <a:pt x="253" y="215"/>
                    <a:pt x="253" y="215"/>
                    <a:pt x="253" y="215"/>
                  </a:cubicBezTo>
                  <a:cubicBezTo>
                    <a:pt x="259" y="220"/>
                    <a:pt x="259" y="220"/>
                    <a:pt x="259" y="220"/>
                  </a:cubicBezTo>
                  <a:cubicBezTo>
                    <a:pt x="275" y="216"/>
                    <a:pt x="275" y="216"/>
                    <a:pt x="275" y="216"/>
                  </a:cubicBezTo>
                  <a:cubicBezTo>
                    <a:pt x="282" y="218"/>
                    <a:pt x="282" y="218"/>
                    <a:pt x="282" y="218"/>
                  </a:cubicBezTo>
                  <a:cubicBezTo>
                    <a:pt x="283" y="216"/>
                    <a:pt x="283" y="216"/>
                    <a:pt x="283" y="216"/>
                  </a:cubicBezTo>
                  <a:cubicBezTo>
                    <a:pt x="289" y="216"/>
                    <a:pt x="289" y="216"/>
                    <a:pt x="289" y="21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8" y="200"/>
                    <a:pt x="298" y="200"/>
                    <a:pt x="298" y="200"/>
                  </a:cubicBezTo>
                  <a:cubicBezTo>
                    <a:pt x="307" y="200"/>
                    <a:pt x="307" y="200"/>
                    <a:pt x="307" y="200"/>
                  </a:cubicBezTo>
                  <a:cubicBezTo>
                    <a:pt x="317" y="218"/>
                    <a:pt x="317" y="218"/>
                    <a:pt x="317" y="218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27" y="224"/>
                    <a:pt x="327" y="224"/>
                    <a:pt x="327" y="224"/>
                  </a:cubicBezTo>
                  <a:cubicBezTo>
                    <a:pt x="339" y="223"/>
                    <a:pt x="339" y="223"/>
                    <a:pt x="339" y="223"/>
                  </a:cubicBezTo>
                  <a:cubicBezTo>
                    <a:pt x="334" y="238"/>
                    <a:pt x="334" y="238"/>
                    <a:pt x="334" y="238"/>
                  </a:cubicBezTo>
                  <a:cubicBezTo>
                    <a:pt x="329" y="239"/>
                    <a:pt x="329" y="239"/>
                    <a:pt x="329" y="239"/>
                  </a:cubicBezTo>
                  <a:cubicBezTo>
                    <a:pt x="326" y="250"/>
                    <a:pt x="326" y="250"/>
                    <a:pt x="326" y="250"/>
                  </a:cubicBezTo>
                  <a:cubicBezTo>
                    <a:pt x="327" y="250"/>
                    <a:pt x="327" y="250"/>
                    <a:pt x="327" y="250"/>
                  </a:cubicBezTo>
                  <a:cubicBezTo>
                    <a:pt x="329" y="250"/>
                    <a:pt x="329" y="250"/>
                    <a:pt x="329" y="250"/>
                  </a:cubicBezTo>
                  <a:cubicBezTo>
                    <a:pt x="331" y="249"/>
                    <a:pt x="331" y="249"/>
                    <a:pt x="331" y="249"/>
                  </a:cubicBezTo>
                  <a:cubicBezTo>
                    <a:pt x="332" y="249"/>
                    <a:pt x="332" y="249"/>
                    <a:pt x="332" y="249"/>
                  </a:cubicBezTo>
                  <a:cubicBezTo>
                    <a:pt x="335" y="250"/>
                    <a:pt x="335" y="250"/>
                    <a:pt x="335" y="250"/>
                  </a:cubicBezTo>
                  <a:cubicBezTo>
                    <a:pt x="342" y="245"/>
                    <a:pt x="342" y="245"/>
                    <a:pt x="342" y="245"/>
                  </a:cubicBezTo>
                  <a:cubicBezTo>
                    <a:pt x="345" y="241"/>
                    <a:pt x="345" y="241"/>
                    <a:pt x="345" y="241"/>
                  </a:cubicBezTo>
                  <a:cubicBezTo>
                    <a:pt x="353" y="230"/>
                    <a:pt x="353" y="230"/>
                    <a:pt x="353" y="230"/>
                  </a:cubicBezTo>
                  <a:cubicBezTo>
                    <a:pt x="357" y="223"/>
                    <a:pt x="357" y="223"/>
                    <a:pt x="357" y="223"/>
                  </a:cubicBezTo>
                  <a:cubicBezTo>
                    <a:pt x="358" y="214"/>
                    <a:pt x="358" y="214"/>
                    <a:pt x="358" y="214"/>
                  </a:cubicBezTo>
                  <a:cubicBezTo>
                    <a:pt x="360" y="203"/>
                    <a:pt x="360" y="203"/>
                    <a:pt x="360" y="203"/>
                  </a:cubicBezTo>
                  <a:cubicBezTo>
                    <a:pt x="360" y="199"/>
                    <a:pt x="360" y="199"/>
                    <a:pt x="360" y="199"/>
                  </a:cubicBezTo>
                  <a:cubicBezTo>
                    <a:pt x="355" y="194"/>
                    <a:pt x="355" y="194"/>
                    <a:pt x="355" y="194"/>
                  </a:cubicBezTo>
                  <a:cubicBezTo>
                    <a:pt x="355" y="194"/>
                    <a:pt x="349" y="198"/>
                    <a:pt x="349" y="198"/>
                  </a:cubicBezTo>
                  <a:cubicBezTo>
                    <a:pt x="348" y="198"/>
                    <a:pt x="346" y="196"/>
                    <a:pt x="346" y="196"/>
                  </a:cubicBezTo>
                  <a:cubicBezTo>
                    <a:pt x="344" y="192"/>
                    <a:pt x="344" y="192"/>
                    <a:pt x="344" y="192"/>
                  </a:cubicBezTo>
                  <a:cubicBezTo>
                    <a:pt x="341" y="192"/>
                    <a:pt x="341" y="192"/>
                    <a:pt x="341" y="192"/>
                  </a:cubicBezTo>
                  <a:cubicBezTo>
                    <a:pt x="344" y="190"/>
                    <a:pt x="344" y="190"/>
                    <a:pt x="344" y="190"/>
                  </a:cubicBezTo>
                  <a:cubicBezTo>
                    <a:pt x="349" y="185"/>
                    <a:pt x="349" y="185"/>
                    <a:pt x="349" y="185"/>
                  </a:cubicBezTo>
                  <a:cubicBezTo>
                    <a:pt x="353" y="180"/>
                    <a:pt x="353" y="180"/>
                    <a:pt x="353" y="180"/>
                  </a:cubicBezTo>
                  <a:cubicBezTo>
                    <a:pt x="354" y="178"/>
                    <a:pt x="354" y="178"/>
                    <a:pt x="354" y="178"/>
                  </a:cubicBezTo>
                  <a:cubicBezTo>
                    <a:pt x="367" y="165"/>
                    <a:pt x="367" y="165"/>
                    <a:pt x="367" y="165"/>
                  </a:cubicBezTo>
                  <a:cubicBezTo>
                    <a:pt x="371" y="164"/>
                    <a:pt x="371" y="164"/>
                    <a:pt x="371" y="164"/>
                  </a:cubicBezTo>
                  <a:cubicBezTo>
                    <a:pt x="381" y="164"/>
                    <a:pt x="381" y="164"/>
                    <a:pt x="381" y="164"/>
                  </a:cubicBezTo>
                  <a:cubicBezTo>
                    <a:pt x="386" y="163"/>
                    <a:pt x="386" y="163"/>
                    <a:pt x="386" y="163"/>
                  </a:cubicBezTo>
                  <a:cubicBezTo>
                    <a:pt x="392" y="165"/>
                    <a:pt x="392" y="165"/>
                    <a:pt x="392" y="165"/>
                  </a:cubicBezTo>
                  <a:cubicBezTo>
                    <a:pt x="392" y="168"/>
                    <a:pt x="392" y="168"/>
                    <a:pt x="392" y="168"/>
                  </a:cubicBezTo>
                  <a:cubicBezTo>
                    <a:pt x="392" y="168"/>
                    <a:pt x="400" y="166"/>
                    <a:pt x="401" y="166"/>
                  </a:cubicBezTo>
                  <a:cubicBezTo>
                    <a:pt x="401" y="167"/>
                    <a:pt x="403" y="166"/>
                    <a:pt x="403" y="166"/>
                  </a:cubicBezTo>
                  <a:cubicBezTo>
                    <a:pt x="402" y="164"/>
                    <a:pt x="402" y="164"/>
                    <a:pt x="402" y="164"/>
                  </a:cubicBezTo>
                  <a:cubicBezTo>
                    <a:pt x="403" y="159"/>
                    <a:pt x="403" y="159"/>
                    <a:pt x="403" y="159"/>
                  </a:cubicBezTo>
                  <a:cubicBezTo>
                    <a:pt x="406" y="153"/>
                    <a:pt x="406" y="153"/>
                    <a:pt x="406" y="153"/>
                  </a:cubicBezTo>
                  <a:cubicBezTo>
                    <a:pt x="411" y="149"/>
                    <a:pt x="411" y="149"/>
                    <a:pt x="411" y="149"/>
                  </a:cubicBezTo>
                  <a:cubicBezTo>
                    <a:pt x="419" y="150"/>
                    <a:pt x="419" y="150"/>
                    <a:pt x="419" y="150"/>
                  </a:cubicBezTo>
                  <a:cubicBezTo>
                    <a:pt x="421" y="155"/>
                    <a:pt x="421" y="155"/>
                    <a:pt x="421" y="155"/>
                  </a:cubicBezTo>
                  <a:cubicBezTo>
                    <a:pt x="426" y="151"/>
                    <a:pt x="426" y="151"/>
                    <a:pt x="426" y="151"/>
                  </a:cubicBezTo>
                  <a:cubicBezTo>
                    <a:pt x="433" y="144"/>
                    <a:pt x="433" y="144"/>
                    <a:pt x="433" y="144"/>
                  </a:cubicBezTo>
                  <a:cubicBezTo>
                    <a:pt x="433" y="152"/>
                    <a:pt x="433" y="152"/>
                    <a:pt x="433" y="152"/>
                  </a:cubicBezTo>
                  <a:cubicBezTo>
                    <a:pt x="427" y="158"/>
                    <a:pt x="427" y="158"/>
                    <a:pt x="427" y="158"/>
                  </a:cubicBezTo>
                  <a:cubicBezTo>
                    <a:pt x="423" y="160"/>
                    <a:pt x="423" y="160"/>
                    <a:pt x="423" y="160"/>
                  </a:cubicBezTo>
                  <a:cubicBezTo>
                    <a:pt x="419" y="166"/>
                    <a:pt x="419" y="166"/>
                    <a:pt x="419" y="166"/>
                  </a:cubicBezTo>
                  <a:cubicBezTo>
                    <a:pt x="416" y="171"/>
                    <a:pt x="416" y="171"/>
                    <a:pt x="416" y="171"/>
                  </a:cubicBezTo>
                  <a:cubicBezTo>
                    <a:pt x="416" y="171"/>
                    <a:pt x="411" y="173"/>
                    <a:pt x="411" y="174"/>
                  </a:cubicBezTo>
                  <a:cubicBezTo>
                    <a:pt x="410" y="174"/>
                    <a:pt x="409" y="175"/>
                    <a:pt x="409" y="175"/>
                  </a:cubicBezTo>
                  <a:cubicBezTo>
                    <a:pt x="405" y="186"/>
                    <a:pt x="405" y="186"/>
                    <a:pt x="405" y="186"/>
                  </a:cubicBezTo>
                  <a:cubicBezTo>
                    <a:pt x="410" y="210"/>
                    <a:pt x="410" y="210"/>
                    <a:pt x="410" y="210"/>
                  </a:cubicBezTo>
                  <a:cubicBezTo>
                    <a:pt x="416" y="202"/>
                    <a:pt x="416" y="202"/>
                    <a:pt x="416" y="202"/>
                  </a:cubicBezTo>
                  <a:cubicBezTo>
                    <a:pt x="418" y="201"/>
                    <a:pt x="418" y="201"/>
                    <a:pt x="418" y="201"/>
                  </a:cubicBezTo>
                  <a:cubicBezTo>
                    <a:pt x="420" y="196"/>
                    <a:pt x="420" y="196"/>
                    <a:pt x="420" y="196"/>
                  </a:cubicBezTo>
                  <a:cubicBezTo>
                    <a:pt x="422" y="193"/>
                    <a:pt x="422" y="193"/>
                    <a:pt x="422" y="193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426" y="186"/>
                    <a:pt x="426" y="186"/>
                    <a:pt x="426" y="186"/>
                  </a:cubicBezTo>
                  <a:cubicBezTo>
                    <a:pt x="427" y="184"/>
                    <a:pt x="427" y="184"/>
                    <a:pt x="427" y="184"/>
                  </a:cubicBezTo>
                  <a:cubicBezTo>
                    <a:pt x="429" y="177"/>
                    <a:pt x="429" y="177"/>
                    <a:pt x="429" y="177"/>
                  </a:cubicBezTo>
                  <a:cubicBezTo>
                    <a:pt x="429" y="175"/>
                    <a:pt x="429" y="175"/>
                    <a:pt x="429" y="175"/>
                  </a:cubicBezTo>
                  <a:cubicBezTo>
                    <a:pt x="426" y="174"/>
                    <a:pt x="426" y="174"/>
                    <a:pt x="426" y="174"/>
                  </a:cubicBezTo>
                  <a:cubicBezTo>
                    <a:pt x="430" y="165"/>
                    <a:pt x="430" y="165"/>
                    <a:pt x="430" y="165"/>
                  </a:cubicBezTo>
                  <a:cubicBezTo>
                    <a:pt x="432" y="162"/>
                    <a:pt x="432" y="162"/>
                    <a:pt x="432" y="162"/>
                  </a:cubicBezTo>
                  <a:cubicBezTo>
                    <a:pt x="435" y="161"/>
                    <a:pt x="435" y="161"/>
                    <a:pt x="435" y="161"/>
                  </a:cubicBezTo>
                  <a:cubicBezTo>
                    <a:pt x="438" y="160"/>
                    <a:pt x="438" y="160"/>
                    <a:pt x="438" y="160"/>
                  </a:cubicBezTo>
                  <a:cubicBezTo>
                    <a:pt x="439" y="162"/>
                    <a:pt x="439" y="162"/>
                    <a:pt x="439" y="162"/>
                  </a:cubicBezTo>
                  <a:cubicBezTo>
                    <a:pt x="446" y="157"/>
                    <a:pt x="446" y="157"/>
                    <a:pt x="446" y="157"/>
                  </a:cubicBezTo>
                  <a:cubicBezTo>
                    <a:pt x="446" y="157"/>
                    <a:pt x="452" y="162"/>
                    <a:pt x="452" y="162"/>
                  </a:cubicBezTo>
                  <a:cubicBezTo>
                    <a:pt x="453" y="162"/>
                    <a:pt x="454" y="157"/>
                    <a:pt x="454" y="157"/>
                  </a:cubicBezTo>
                  <a:cubicBezTo>
                    <a:pt x="457" y="156"/>
                    <a:pt x="457" y="156"/>
                    <a:pt x="457" y="156"/>
                  </a:cubicBezTo>
                  <a:cubicBezTo>
                    <a:pt x="457" y="156"/>
                    <a:pt x="463" y="150"/>
                    <a:pt x="464" y="149"/>
                  </a:cubicBezTo>
                  <a:cubicBezTo>
                    <a:pt x="464" y="149"/>
                    <a:pt x="472" y="145"/>
                    <a:pt x="472" y="145"/>
                  </a:cubicBezTo>
                  <a:cubicBezTo>
                    <a:pt x="473" y="145"/>
                    <a:pt x="476" y="145"/>
                    <a:pt x="476" y="145"/>
                  </a:cubicBezTo>
                  <a:cubicBezTo>
                    <a:pt x="480" y="146"/>
                    <a:pt x="480" y="146"/>
                    <a:pt x="480" y="146"/>
                  </a:cubicBezTo>
                  <a:cubicBezTo>
                    <a:pt x="480" y="144"/>
                    <a:pt x="480" y="144"/>
                    <a:pt x="480" y="144"/>
                  </a:cubicBezTo>
                  <a:cubicBezTo>
                    <a:pt x="479" y="140"/>
                    <a:pt x="479" y="140"/>
                    <a:pt x="479" y="140"/>
                  </a:cubicBezTo>
                  <a:cubicBezTo>
                    <a:pt x="478" y="135"/>
                    <a:pt x="478" y="135"/>
                    <a:pt x="478" y="135"/>
                  </a:cubicBezTo>
                  <a:cubicBezTo>
                    <a:pt x="474" y="131"/>
                    <a:pt x="474" y="131"/>
                    <a:pt x="474" y="131"/>
                  </a:cubicBezTo>
                  <a:cubicBezTo>
                    <a:pt x="477" y="129"/>
                    <a:pt x="477" y="129"/>
                    <a:pt x="477" y="129"/>
                  </a:cubicBezTo>
                  <a:lnTo>
                    <a:pt x="482" y="12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11440" y="2964544"/>
              <a:ext cx="54435" cy="6049"/>
            </a:xfrm>
            <a:custGeom>
              <a:avLst/>
              <a:gdLst>
                <a:gd name="T0" fmla="*/ 2147483646 w 54"/>
                <a:gd name="T1" fmla="*/ 2147483646 h 6"/>
                <a:gd name="T2" fmla="*/ 2147483646 w 54"/>
                <a:gd name="T3" fmla="*/ 2147483646 h 6"/>
                <a:gd name="T4" fmla="*/ 2147483646 w 54"/>
                <a:gd name="T5" fmla="*/ 0 h 6"/>
                <a:gd name="T6" fmla="*/ 0 w 54"/>
                <a:gd name="T7" fmla="*/ 2147483646 h 6"/>
                <a:gd name="T8" fmla="*/ 2147483646 w 54"/>
                <a:gd name="T9" fmla="*/ 2147483646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4" h="6">
                  <a:moveTo>
                    <a:pt x="6" y="6"/>
                  </a:moveTo>
                  <a:lnTo>
                    <a:pt x="30" y="6"/>
                  </a:lnTo>
                  <a:lnTo>
                    <a:pt x="54" y="0"/>
                  </a:lnTo>
                  <a:lnTo>
                    <a:pt x="0" y="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27973" y="2463743"/>
              <a:ext cx="770556" cy="540720"/>
            </a:xfrm>
            <a:custGeom>
              <a:avLst/>
              <a:gdLst>
                <a:gd name="T0" fmla="*/ 2147483646 w 129"/>
                <a:gd name="T1" fmla="*/ 2147483646 h 91"/>
                <a:gd name="T2" fmla="*/ 2147483646 w 129"/>
                <a:gd name="T3" fmla="*/ 2147483646 h 91"/>
                <a:gd name="T4" fmla="*/ 2147483646 w 129"/>
                <a:gd name="T5" fmla="*/ 2147483646 h 91"/>
                <a:gd name="T6" fmla="*/ 2147483646 w 129"/>
                <a:gd name="T7" fmla="*/ 2147483646 h 91"/>
                <a:gd name="T8" fmla="*/ 2147483646 w 129"/>
                <a:gd name="T9" fmla="*/ 2147483646 h 91"/>
                <a:gd name="T10" fmla="*/ 2147483646 w 129"/>
                <a:gd name="T11" fmla="*/ 2147483646 h 91"/>
                <a:gd name="T12" fmla="*/ 2147483646 w 129"/>
                <a:gd name="T13" fmla="*/ 2147483646 h 91"/>
                <a:gd name="T14" fmla="*/ 2147483646 w 129"/>
                <a:gd name="T15" fmla="*/ 2147483646 h 91"/>
                <a:gd name="T16" fmla="*/ 2147483646 w 129"/>
                <a:gd name="T17" fmla="*/ 2147483646 h 91"/>
                <a:gd name="T18" fmla="*/ 2147483646 w 129"/>
                <a:gd name="T19" fmla="*/ 2147483646 h 91"/>
                <a:gd name="T20" fmla="*/ 2147483646 w 129"/>
                <a:gd name="T21" fmla="*/ 2147483646 h 91"/>
                <a:gd name="T22" fmla="*/ 2147483646 w 129"/>
                <a:gd name="T23" fmla="*/ 2147483646 h 91"/>
                <a:gd name="T24" fmla="*/ 2147483646 w 129"/>
                <a:gd name="T25" fmla="*/ 2147483646 h 91"/>
                <a:gd name="T26" fmla="*/ 2147483646 w 129"/>
                <a:gd name="T27" fmla="*/ 2147483646 h 91"/>
                <a:gd name="T28" fmla="*/ 2147483646 w 129"/>
                <a:gd name="T29" fmla="*/ 2147483646 h 91"/>
                <a:gd name="T30" fmla="*/ 0 w 129"/>
                <a:gd name="T31" fmla="*/ 2147483646 h 91"/>
                <a:gd name="T32" fmla="*/ 2147483646 w 129"/>
                <a:gd name="T33" fmla="*/ 2147483646 h 91"/>
                <a:gd name="T34" fmla="*/ 2147483646 w 129"/>
                <a:gd name="T35" fmla="*/ 2147483646 h 91"/>
                <a:gd name="T36" fmla="*/ 2147483646 w 129"/>
                <a:gd name="T37" fmla="*/ 2147483646 h 91"/>
                <a:gd name="T38" fmla="*/ 2147483646 w 129"/>
                <a:gd name="T39" fmla="*/ 2147483646 h 91"/>
                <a:gd name="T40" fmla="*/ 2147483646 w 129"/>
                <a:gd name="T41" fmla="*/ 2147483646 h 91"/>
                <a:gd name="T42" fmla="*/ 2147483646 w 129"/>
                <a:gd name="T43" fmla="*/ 2147483646 h 91"/>
                <a:gd name="T44" fmla="*/ 2147483646 w 129"/>
                <a:gd name="T45" fmla="*/ 2147483646 h 91"/>
                <a:gd name="T46" fmla="*/ 2147483646 w 129"/>
                <a:gd name="T47" fmla="*/ 2147483646 h 91"/>
                <a:gd name="T48" fmla="*/ 2147483646 w 129"/>
                <a:gd name="T49" fmla="*/ 2147483646 h 91"/>
                <a:gd name="T50" fmla="*/ 2147483646 w 129"/>
                <a:gd name="T51" fmla="*/ 2147483646 h 91"/>
                <a:gd name="T52" fmla="*/ 2147483646 w 129"/>
                <a:gd name="T53" fmla="*/ 2147483646 h 91"/>
                <a:gd name="T54" fmla="*/ 2147483646 w 129"/>
                <a:gd name="T55" fmla="*/ 2147483646 h 91"/>
                <a:gd name="T56" fmla="*/ 2147483646 w 129"/>
                <a:gd name="T57" fmla="*/ 2147483646 h 91"/>
                <a:gd name="T58" fmla="*/ 2147483646 w 129"/>
                <a:gd name="T59" fmla="*/ 2147483646 h 91"/>
                <a:gd name="T60" fmla="*/ 2147483646 w 129"/>
                <a:gd name="T61" fmla="*/ 2147483646 h 91"/>
                <a:gd name="T62" fmla="*/ 2147483646 w 129"/>
                <a:gd name="T63" fmla="*/ 2147483646 h 91"/>
                <a:gd name="T64" fmla="*/ 2147483646 w 129"/>
                <a:gd name="T65" fmla="*/ 2147483646 h 91"/>
                <a:gd name="T66" fmla="*/ 2147483646 w 129"/>
                <a:gd name="T67" fmla="*/ 2147483646 h 91"/>
                <a:gd name="T68" fmla="*/ 2147483646 w 129"/>
                <a:gd name="T69" fmla="*/ 2147483646 h 9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29" h="91">
                  <a:moveTo>
                    <a:pt x="89" y="79"/>
                  </a:moveTo>
                  <a:cubicBezTo>
                    <a:pt x="87" y="77"/>
                    <a:pt x="87" y="77"/>
                    <a:pt x="87" y="77"/>
                  </a:cubicBezTo>
                  <a:cubicBezTo>
                    <a:pt x="88" y="73"/>
                    <a:pt x="88" y="73"/>
                    <a:pt x="88" y="73"/>
                  </a:cubicBezTo>
                  <a:cubicBezTo>
                    <a:pt x="96" y="71"/>
                    <a:pt x="96" y="71"/>
                    <a:pt x="96" y="71"/>
                  </a:cubicBezTo>
                  <a:cubicBezTo>
                    <a:pt x="101" y="67"/>
                    <a:pt x="101" y="67"/>
                    <a:pt x="101" y="67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7" y="51"/>
                    <a:pt x="107" y="51"/>
                    <a:pt x="107" y="51"/>
                  </a:cubicBezTo>
                  <a:cubicBezTo>
                    <a:pt x="114" y="50"/>
                    <a:pt x="114" y="50"/>
                    <a:pt x="114" y="50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0" y="14"/>
                    <a:pt x="100" y="14"/>
                    <a:pt x="100" y="14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20" y="62"/>
                    <a:pt x="20" y="63"/>
                  </a:cubicBezTo>
                  <a:cubicBezTo>
                    <a:pt x="20" y="64"/>
                    <a:pt x="20" y="72"/>
                    <a:pt x="20" y="72"/>
                  </a:cubicBezTo>
                  <a:cubicBezTo>
                    <a:pt x="24" y="76"/>
                    <a:pt x="24" y="76"/>
                    <a:pt x="24" y="76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8" y="82"/>
                    <a:pt x="38" y="82"/>
                    <a:pt x="38" y="82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89"/>
                    <a:pt x="46" y="89"/>
                    <a:pt x="46" y="89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8" y="87"/>
                    <a:pt x="58" y="87"/>
                    <a:pt x="58" y="87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63" y="83"/>
                    <a:pt x="63" y="83"/>
                    <a:pt x="63" y="83"/>
                  </a:cubicBezTo>
                  <a:cubicBezTo>
                    <a:pt x="66" y="83"/>
                    <a:pt x="66" y="83"/>
                    <a:pt x="66" y="83"/>
                  </a:cubicBezTo>
                  <a:cubicBezTo>
                    <a:pt x="68" y="85"/>
                    <a:pt x="68" y="85"/>
                    <a:pt x="68" y="85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4" y="82"/>
                    <a:pt x="74" y="82"/>
                    <a:pt x="74" y="82"/>
                  </a:cubicBezTo>
                  <a:cubicBezTo>
                    <a:pt x="77" y="79"/>
                    <a:pt x="77" y="79"/>
                    <a:pt x="77" y="79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2" y="83"/>
                    <a:pt x="82" y="83"/>
                    <a:pt x="82" y="83"/>
                  </a:cubicBezTo>
                  <a:cubicBezTo>
                    <a:pt x="86" y="82"/>
                    <a:pt x="86" y="82"/>
                    <a:pt x="86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90" y="82"/>
                    <a:pt x="90" y="82"/>
                    <a:pt x="90" y="82"/>
                  </a:cubicBezTo>
                  <a:lnTo>
                    <a:pt x="89" y="7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75150" y="2946400"/>
              <a:ext cx="16935" cy="10887"/>
            </a:xfrm>
            <a:custGeom>
              <a:avLst/>
              <a:gdLst>
                <a:gd name="T0" fmla="*/ 0 w 18"/>
                <a:gd name="T1" fmla="*/ 0 h 12"/>
                <a:gd name="T2" fmla="*/ 0 w 18"/>
                <a:gd name="T3" fmla="*/ 2147483646 h 12"/>
                <a:gd name="T4" fmla="*/ 2147483646 w 18"/>
                <a:gd name="T5" fmla="*/ 2147483646 h 12"/>
                <a:gd name="T6" fmla="*/ 2147483646 w 18"/>
                <a:gd name="T7" fmla="*/ 2147483646 h 12"/>
                <a:gd name="T8" fmla="*/ 0 w 18"/>
                <a:gd name="T9" fmla="*/ 0 h 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" h="12">
                  <a:moveTo>
                    <a:pt x="0" y="0"/>
                  </a:moveTo>
                  <a:lnTo>
                    <a:pt x="0" y="12"/>
                  </a:lnTo>
                  <a:lnTo>
                    <a:pt x="18" y="12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352173" y="2665758"/>
              <a:ext cx="7258" cy="1209"/>
            </a:xfrm>
            <a:prstGeom prst="rect">
              <a:avLst/>
            </a:prstGeom>
            <a:grpFill/>
            <a:ln w="9525">
              <a:solidFill>
                <a:srgbClr val="F8F8F8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 b="1">
                  <a:solidFill>
                    <a:schemeClr val="bg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15000"/>
                </a:spcBef>
              </a:pPr>
              <a:endParaRPr lang="en-US" altLang="en-US" dirty="0"/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33223" y="1785122"/>
              <a:ext cx="494753" cy="584268"/>
            </a:xfrm>
            <a:custGeom>
              <a:avLst/>
              <a:gdLst>
                <a:gd name="T0" fmla="*/ 2147483646 w 83"/>
                <a:gd name="T1" fmla="*/ 2147483646 h 98"/>
                <a:gd name="T2" fmla="*/ 2147483646 w 83"/>
                <a:gd name="T3" fmla="*/ 2147483646 h 98"/>
                <a:gd name="T4" fmla="*/ 2147483646 w 83"/>
                <a:gd name="T5" fmla="*/ 2147483646 h 98"/>
                <a:gd name="T6" fmla="*/ 2147483646 w 83"/>
                <a:gd name="T7" fmla="*/ 2147483646 h 98"/>
                <a:gd name="T8" fmla="*/ 2147483646 w 83"/>
                <a:gd name="T9" fmla="*/ 2147483646 h 98"/>
                <a:gd name="T10" fmla="*/ 2147483646 w 83"/>
                <a:gd name="T11" fmla="*/ 2147483646 h 98"/>
                <a:gd name="T12" fmla="*/ 2147483646 w 83"/>
                <a:gd name="T13" fmla="*/ 2147483646 h 98"/>
                <a:gd name="T14" fmla="*/ 2147483646 w 83"/>
                <a:gd name="T15" fmla="*/ 2147483646 h 98"/>
                <a:gd name="T16" fmla="*/ 2147483646 w 83"/>
                <a:gd name="T17" fmla="*/ 2147483646 h 98"/>
                <a:gd name="T18" fmla="*/ 2147483646 w 83"/>
                <a:gd name="T19" fmla="*/ 2147483646 h 98"/>
                <a:gd name="T20" fmla="*/ 2147483646 w 83"/>
                <a:gd name="T21" fmla="*/ 2147483646 h 98"/>
                <a:gd name="T22" fmla="*/ 2147483646 w 83"/>
                <a:gd name="T23" fmla="*/ 2147483646 h 98"/>
                <a:gd name="T24" fmla="*/ 2147483646 w 83"/>
                <a:gd name="T25" fmla="*/ 2147483646 h 98"/>
                <a:gd name="T26" fmla="*/ 2147483646 w 83"/>
                <a:gd name="T27" fmla="*/ 2147483646 h 98"/>
                <a:gd name="T28" fmla="*/ 2147483646 w 83"/>
                <a:gd name="T29" fmla="*/ 2147483646 h 98"/>
                <a:gd name="T30" fmla="*/ 2147483646 w 83"/>
                <a:gd name="T31" fmla="*/ 2147483646 h 98"/>
                <a:gd name="T32" fmla="*/ 2147483646 w 83"/>
                <a:gd name="T33" fmla="*/ 2147483646 h 98"/>
                <a:gd name="T34" fmla="*/ 2147483646 w 83"/>
                <a:gd name="T35" fmla="*/ 2147483646 h 98"/>
                <a:gd name="T36" fmla="*/ 2147483646 w 83"/>
                <a:gd name="T37" fmla="*/ 2147483646 h 98"/>
                <a:gd name="T38" fmla="*/ 2147483646 w 83"/>
                <a:gd name="T39" fmla="*/ 2147483646 h 98"/>
                <a:gd name="T40" fmla="*/ 2147483646 w 83"/>
                <a:gd name="T41" fmla="*/ 2147483646 h 98"/>
                <a:gd name="T42" fmla="*/ 2147483646 w 83"/>
                <a:gd name="T43" fmla="*/ 2147483646 h 98"/>
                <a:gd name="T44" fmla="*/ 2147483646 w 83"/>
                <a:gd name="T45" fmla="*/ 2147483646 h 98"/>
                <a:gd name="T46" fmla="*/ 2147483646 w 83"/>
                <a:gd name="T47" fmla="*/ 2147483646 h 98"/>
                <a:gd name="T48" fmla="*/ 2147483646 w 83"/>
                <a:gd name="T49" fmla="*/ 2147483646 h 98"/>
                <a:gd name="T50" fmla="*/ 2147483646 w 83"/>
                <a:gd name="T51" fmla="*/ 0 h 98"/>
                <a:gd name="T52" fmla="*/ 2147483646 w 83"/>
                <a:gd name="T53" fmla="*/ 2147483646 h 98"/>
                <a:gd name="T54" fmla="*/ 2147483646 w 83"/>
                <a:gd name="T55" fmla="*/ 2147483646 h 98"/>
                <a:gd name="T56" fmla="*/ 2147483646 w 83"/>
                <a:gd name="T57" fmla="*/ 2147483646 h 98"/>
                <a:gd name="T58" fmla="*/ 2147483646 w 83"/>
                <a:gd name="T59" fmla="*/ 2147483646 h 98"/>
                <a:gd name="T60" fmla="*/ 2147483646 w 83"/>
                <a:gd name="T61" fmla="*/ 2147483646 h 98"/>
                <a:gd name="T62" fmla="*/ 2147483646 w 83"/>
                <a:gd name="T63" fmla="*/ 2147483646 h 98"/>
                <a:gd name="T64" fmla="*/ 2147483646 w 83"/>
                <a:gd name="T65" fmla="*/ 2147483646 h 98"/>
                <a:gd name="T66" fmla="*/ 2147483646 w 83"/>
                <a:gd name="T67" fmla="*/ 2147483646 h 98"/>
                <a:gd name="T68" fmla="*/ 2147483646 w 83"/>
                <a:gd name="T69" fmla="*/ 2147483646 h 98"/>
                <a:gd name="T70" fmla="*/ 2147483646 w 83"/>
                <a:gd name="T71" fmla="*/ 2147483646 h 98"/>
                <a:gd name="T72" fmla="*/ 2147483646 w 83"/>
                <a:gd name="T73" fmla="*/ 2147483646 h 98"/>
                <a:gd name="T74" fmla="*/ 2147483646 w 83"/>
                <a:gd name="T75" fmla="*/ 2147483646 h 98"/>
                <a:gd name="T76" fmla="*/ 2147483646 w 83"/>
                <a:gd name="T77" fmla="*/ 2147483646 h 98"/>
                <a:gd name="T78" fmla="*/ 2147483646 w 83"/>
                <a:gd name="T79" fmla="*/ 2147483646 h 98"/>
                <a:gd name="T80" fmla="*/ 2147483646 w 83"/>
                <a:gd name="T81" fmla="*/ 2147483646 h 98"/>
                <a:gd name="T82" fmla="*/ 2147483646 w 83"/>
                <a:gd name="T83" fmla="*/ 2147483646 h 98"/>
                <a:gd name="T84" fmla="*/ 2147483646 w 83"/>
                <a:gd name="T85" fmla="*/ 2147483646 h 98"/>
                <a:gd name="T86" fmla="*/ 2147483646 w 83"/>
                <a:gd name="T87" fmla="*/ 2147483646 h 98"/>
                <a:gd name="T88" fmla="*/ 2147483646 w 83"/>
                <a:gd name="T89" fmla="*/ 2147483646 h 98"/>
                <a:gd name="T90" fmla="*/ 2147483646 w 83"/>
                <a:gd name="T91" fmla="*/ 2147483646 h 98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83" h="98">
                  <a:moveTo>
                    <a:pt x="23" y="87"/>
                  </a:moveTo>
                  <a:cubicBezTo>
                    <a:pt x="23" y="87"/>
                    <a:pt x="24" y="87"/>
                    <a:pt x="24" y="86"/>
                  </a:cubicBezTo>
                  <a:cubicBezTo>
                    <a:pt x="24" y="86"/>
                    <a:pt x="24" y="82"/>
                    <a:pt x="24" y="82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6" y="78"/>
                    <a:pt x="26" y="78"/>
                    <a:pt x="26" y="78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4" y="75"/>
                    <a:pt x="23" y="70"/>
                    <a:pt x="23" y="70"/>
                  </a:cubicBezTo>
                  <a:cubicBezTo>
                    <a:pt x="23" y="69"/>
                    <a:pt x="24" y="65"/>
                    <a:pt x="24" y="65"/>
                  </a:cubicBezTo>
                  <a:cubicBezTo>
                    <a:pt x="24" y="65"/>
                    <a:pt x="24" y="62"/>
                    <a:pt x="24" y="62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30" y="59"/>
                    <a:pt x="30" y="59"/>
                    <a:pt x="30" y="59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" y="84"/>
                    <a:pt x="1" y="84"/>
                    <a:pt x="1" y="84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11" y="97"/>
                    <a:pt x="11" y="97"/>
                    <a:pt x="11" y="97"/>
                  </a:cubicBezTo>
                  <a:cubicBezTo>
                    <a:pt x="16" y="93"/>
                    <a:pt x="16" y="93"/>
                    <a:pt x="16" y="93"/>
                  </a:cubicBezTo>
                  <a:cubicBezTo>
                    <a:pt x="19" y="91"/>
                    <a:pt x="19" y="91"/>
                    <a:pt x="19" y="91"/>
                  </a:cubicBezTo>
                  <a:cubicBezTo>
                    <a:pt x="20" y="92"/>
                    <a:pt x="20" y="92"/>
                    <a:pt x="20" y="92"/>
                  </a:cubicBezTo>
                  <a:cubicBezTo>
                    <a:pt x="20" y="93"/>
                    <a:pt x="20" y="93"/>
                    <a:pt x="20" y="93"/>
                  </a:cubicBezTo>
                  <a:cubicBezTo>
                    <a:pt x="21" y="92"/>
                    <a:pt x="21" y="92"/>
                    <a:pt x="21" y="92"/>
                  </a:cubicBezTo>
                  <a:lnTo>
                    <a:pt x="23" y="8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51770" y="1898830"/>
              <a:ext cx="244352" cy="558865"/>
            </a:xfrm>
            <a:custGeom>
              <a:avLst/>
              <a:gdLst>
                <a:gd name="T0" fmla="*/ 2147483646 w 10000"/>
                <a:gd name="T1" fmla="*/ 2147483646 h 9895"/>
                <a:gd name="T2" fmla="*/ 2147483646 w 10000"/>
                <a:gd name="T3" fmla="*/ 2147483646 h 9895"/>
                <a:gd name="T4" fmla="*/ 2147483646 w 10000"/>
                <a:gd name="T5" fmla="*/ 2147483646 h 9895"/>
                <a:gd name="T6" fmla="*/ 2147483646 w 10000"/>
                <a:gd name="T7" fmla="*/ 2147483646 h 9895"/>
                <a:gd name="T8" fmla="*/ 2147483646 w 10000"/>
                <a:gd name="T9" fmla="*/ 0 h 9895"/>
                <a:gd name="T10" fmla="*/ 2147483646 w 10000"/>
                <a:gd name="T11" fmla="*/ 2147483646 h 9895"/>
                <a:gd name="T12" fmla="*/ 2147483646 w 10000"/>
                <a:gd name="T13" fmla="*/ 2147483646 h 9895"/>
                <a:gd name="T14" fmla="*/ 2147483646 w 10000"/>
                <a:gd name="T15" fmla="*/ 2147483646 h 9895"/>
                <a:gd name="T16" fmla="*/ 2147483646 w 10000"/>
                <a:gd name="T17" fmla="*/ 2147483646 h 9895"/>
                <a:gd name="T18" fmla="*/ 2147483646 w 10000"/>
                <a:gd name="T19" fmla="*/ 2147483646 h 9895"/>
                <a:gd name="T20" fmla="*/ 2147483646 w 10000"/>
                <a:gd name="T21" fmla="*/ 2147483646 h 9895"/>
                <a:gd name="T22" fmla="*/ 2147483646 w 10000"/>
                <a:gd name="T23" fmla="*/ 2147483646 h 9895"/>
                <a:gd name="T24" fmla="*/ 2147483646 w 10000"/>
                <a:gd name="T25" fmla="*/ 2147483646 h 9895"/>
                <a:gd name="T26" fmla="*/ 1547059788 w 10000"/>
                <a:gd name="T27" fmla="*/ 2147483646 h 9895"/>
                <a:gd name="T28" fmla="*/ 1032076903 w 10000"/>
                <a:gd name="T29" fmla="*/ 2147483646 h 9895"/>
                <a:gd name="T30" fmla="*/ 1032076903 w 10000"/>
                <a:gd name="T31" fmla="*/ 2147483646 h 9895"/>
                <a:gd name="T32" fmla="*/ 1032076903 w 10000"/>
                <a:gd name="T33" fmla="*/ 2147483646 h 9895"/>
                <a:gd name="T34" fmla="*/ 1032076903 w 10000"/>
                <a:gd name="T35" fmla="*/ 2147483646 h 9895"/>
                <a:gd name="T36" fmla="*/ 258002502 w 10000"/>
                <a:gd name="T37" fmla="*/ 2147483646 h 9895"/>
                <a:gd name="T38" fmla="*/ 516037938 w 10000"/>
                <a:gd name="T39" fmla="*/ 2147483646 h 9895"/>
                <a:gd name="T40" fmla="*/ 1839950288 w 10000"/>
                <a:gd name="T41" fmla="*/ 2147483646 h 9895"/>
                <a:gd name="T42" fmla="*/ 2018679268 w 10000"/>
                <a:gd name="T43" fmla="*/ 2147483646 h 9895"/>
                <a:gd name="T44" fmla="*/ 2147483646 w 10000"/>
                <a:gd name="T45" fmla="*/ 2147483646 h 9895"/>
                <a:gd name="T46" fmla="*/ 2147483646 w 10000"/>
                <a:gd name="T47" fmla="*/ 2147483646 h 9895"/>
                <a:gd name="T48" fmla="*/ 2147483646 w 10000"/>
                <a:gd name="T49" fmla="*/ 2147483646 h 9895"/>
                <a:gd name="T50" fmla="*/ 2147483646 w 10000"/>
                <a:gd name="T51" fmla="*/ 2147483646 h 9895"/>
                <a:gd name="T52" fmla="*/ 2147483646 w 10000"/>
                <a:gd name="T53" fmla="*/ 2147483646 h 9895"/>
                <a:gd name="T54" fmla="*/ 2147483646 w 10000"/>
                <a:gd name="T55" fmla="*/ 2147483646 h 9895"/>
                <a:gd name="T56" fmla="*/ 2147483646 w 10000"/>
                <a:gd name="T57" fmla="*/ 2147483646 h 9895"/>
                <a:gd name="T58" fmla="*/ 2147483646 w 10000"/>
                <a:gd name="T59" fmla="*/ 2147483646 h 9895"/>
                <a:gd name="T60" fmla="*/ 2147483646 w 10000"/>
                <a:gd name="T61" fmla="*/ 2147483646 h 9895"/>
                <a:gd name="T62" fmla="*/ 2147483646 w 10000"/>
                <a:gd name="T63" fmla="*/ 2147483646 h 9895"/>
                <a:gd name="T64" fmla="*/ 2147483646 w 10000"/>
                <a:gd name="T65" fmla="*/ 2147483646 h 9895"/>
                <a:gd name="T66" fmla="*/ 2147483646 w 10000"/>
                <a:gd name="T67" fmla="*/ 2147483646 h 9895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000" h="9895">
                  <a:moveTo>
                    <a:pt x="10000" y="2316"/>
                  </a:moveTo>
                  <a:lnTo>
                    <a:pt x="10000" y="2211"/>
                  </a:lnTo>
                  <a:lnTo>
                    <a:pt x="9756" y="1895"/>
                  </a:lnTo>
                  <a:lnTo>
                    <a:pt x="9756" y="1579"/>
                  </a:lnTo>
                  <a:lnTo>
                    <a:pt x="9756" y="1158"/>
                  </a:lnTo>
                  <a:lnTo>
                    <a:pt x="9268" y="632"/>
                  </a:lnTo>
                  <a:lnTo>
                    <a:pt x="9024" y="632"/>
                  </a:lnTo>
                  <a:lnTo>
                    <a:pt x="8537" y="526"/>
                  </a:lnTo>
                  <a:lnTo>
                    <a:pt x="7805" y="211"/>
                  </a:lnTo>
                  <a:lnTo>
                    <a:pt x="7561" y="0"/>
                  </a:lnTo>
                  <a:lnTo>
                    <a:pt x="7317" y="0"/>
                  </a:lnTo>
                  <a:lnTo>
                    <a:pt x="7073" y="316"/>
                  </a:lnTo>
                  <a:lnTo>
                    <a:pt x="7073" y="526"/>
                  </a:lnTo>
                  <a:lnTo>
                    <a:pt x="6585" y="526"/>
                  </a:lnTo>
                  <a:lnTo>
                    <a:pt x="5854" y="526"/>
                  </a:lnTo>
                  <a:lnTo>
                    <a:pt x="5366" y="947"/>
                  </a:lnTo>
                  <a:lnTo>
                    <a:pt x="5122" y="947"/>
                  </a:lnTo>
                  <a:lnTo>
                    <a:pt x="4390" y="1158"/>
                  </a:lnTo>
                  <a:lnTo>
                    <a:pt x="4146" y="1368"/>
                  </a:lnTo>
                  <a:lnTo>
                    <a:pt x="4390" y="1684"/>
                  </a:lnTo>
                  <a:lnTo>
                    <a:pt x="3902" y="2000"/>
                  </a:lnTo>
                  <a:lnTo>
                    <a:pt x="3415" y="2526"/>
                  </a:lnTo>
                  <a:lnTo>
                    <a:pt x="2927" y="2632"/>
                  </a:lnTo>
                  <a:lnTo>
                    <a:pt x="2683" y="3263"/>
                  </a:lnTo>
                  <a:lnTo>
                    <a:pt x="2195" y="3684"/>
                  </a:lnTo>
                  <a:lnTo>
                    <a:pt x="2439" y="3895"/>
                  </a:lnTo>
                  <a:lnTo>
                    <a:pt x="2439" y="4211"/>
                  </a:lnTo>
                  <a:lnTo>
                    <a:pt x="1463" y="4316"/>
                  </a:lnTo>
                  <a:lnTo>
                    <a:pt x="976" y="4526"/>
                  </a:lnTo>
                  <a:lnTo>
                    <a:pt x="976" y="4842"/>
                  </a:lnTo>
                  <a:cubicBezTo>
                    <a:pt x="976" y="4842"/>
                    <a:pt x="732" y="5263"/>
                    <a:pt x="732" y="5368"/>
                  </a:cubicBezTo>
                  <a:cubicBezTo>
                    <a:pt x="813" y="5544"/>
                    <a:pt x="895" y="5719"/>
                    <a:pt x="976" y="5895"/>
                  </a:cubicBezTo>
                  <a:lnTo>
                    <a:pt x="1463" y="6211"/>
                  </a:lnTo>
                  <a:lnTo>
                    <a:pt x="976" y="6421"/>
                  </a:lnTo>
                  <a:lnTo>
                    <a:pt x="976" y="6632"/>
                  </a:lnTo>
                  <a:lnTo>
                    <a:pt x="976" y="7053"/>
                  </a:lnTo>
                  <a:cubicBezTo>
                    <a:pt x="976" y="7158"/>
                    <a:pt x="732" y="7158"/>
                    <a:pt x="732" y="7158"/>
                  </a:cubicBezTo>
                  <a:lnTo>
                    <a:pt x="244" y="7684"/>
                  </a:lnTo>
                  <a:lnTo>
                    <a:pt x="0" y="7789"/>
                  </a:lnTo>
                  <a:cubicBezTo>
                    <a:pt x="488" y="8316"/>
                    <a:pt x="329" y="8217"/>
                    <a:pt x="488" y="8316"/>
                  </a:cubicBezTo>
                  <a:cubicBezTo>
                    <a:pt x="647" y="8415"/>
                    <a:pt x="746" y="8264"/>
                    <a:pt x="955" y="8384"/>
                  </a:cubicBezTo>
                  <a:cubicBezTo>
                    <a:pt x="1164" y="8504"/>
                    <a:pt x="1597" y="8867"/>
                    <a:pt x="1740" y="9038"/>
                  </a:cubicBezTo>
                  <a:cubicBezTo>
                    <a:pt x="1883" y="9209"/>
                    <a:pt x="1786" y="9301"/>
                    <a:pt x="1814" y="9410"/>
                  </a:cubicBezTo>
                  <a:cubicBezTo>
                    <a:pt x="1842" y="9519"/>
                    <a:pt x="1865" y="9637"/>
                    <a:pt x="1909" y="9693"/>
                  </a:cubicBezTo>
                  <a:cubicBezTo>
                    <a:pt x="1953" y="9749"/>
                    <a:pt x="1990" y="9709"/>
                    <a:pt x="2078" y="9743"/>
                  </a:cubicBezTo>
                  <a:cubicBezTo>
                    <a:pt x="2166" y="9777"/>
                    <a:pt x="2338" y="9905"/>
                    <a:pt x="2439" y="9895"/>
                  </a:cubicBezTo>
                  <a:cubicBezTo>
                    <a:pt x="2540" y="9885"/>
                    <a:pt x="2602" y="9754"/>
                    <a:pt x="2683" y="9684"/>
                  </a:cubicBezTo>
                  <a:lnTo>
                    <a:pt x="3171" y="9474"/>
                  </a:lnTo>
                  <a:lnTo>
                    <a:pt x="3902" y="9474"/>
                  </a:lnTo>
                  <a:lnTo>
                    <a:pt x="4390" y="9053"/>
                  </a:lnTo>
                  <a:cubicBezTo>
                    <a:pt x="4471" y="8807"/>
                    <a:pt x="4553" y="8562"/>
                    <a:pt x="4634" y="8316"/>
                  </a:cubicBezTo>
                  <a:lnTo>
                    <a:pt x="4634" y="7895"/>
                  </a:lnTo>
                  <a:lnTo>
                    <a:pt x="5122" y="7789"/>
                  </a:lnTo>
                  <a:lnTo>
                    <a:pt x="5854" y="7684"/>
                  </a:lnTo>
                  <a:lnTo>
                    <a:pt x="5854" y="7158"/>
                  </a:lnTo>
                  <a:lnTo>
                    <a:pt x="5610" y="6842"/>
                  </a:lnTo>
                  <a:lnTo>
                    <a:pt x="4878" y="6632"/>
                  </a:lnTo>
                  <a:cubicBezTo>
                    <a:pt x="4959" y="6386"/>
                    <a:pt x="5041" y="6141"/>
                    <a:pt x="5122" y="5895"/>
                  </a:cubicBezTo>
                  <a:lnTo>
                    <a:pt x="5122" y="5368"/>
                  </a:lnTo>
                  <a:lnTo>
                    <a:pt x="5854" y="4842"/>
                  </a:lnTo>
                  <a:lnTo>
                    <a:pt x="6585" y="4632"/>
                  </a:lnTo>
                  <a:lnTo>
                    <a:pt x="8049" y="4211"/>
                  </a:lnTo>
                  <a:lnTo>
                    <a:pt x="8293" y="3895"/>
                  </a:lnTo>
                  <a:lnTo>
                    <a:pt x="8049" y="3579"/>
                  </a:lnTo>
                  <a:lnTo>
                    <a:pt x="8537" y="3263"/>
                  </a:lnTo>
                  <a:lnTo>
                    <a:pt x="9268" y="2842"/>
                  </a:lnTo>
                  <a:lnTo>
                    <a:pt x="10000" y="2947"/>
                  </a:lnTo>
                  <a:lnTo>
                    <a:pt x="10000" y="2842"/>
                  </a:lnTo>
                  <a:lnTo>
                    <a:pt x="10000" y="231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61043" y="2559307"/>
              <a:ext cx="339915" cy="218949"/>
            </a:xfrm>
            <a:custGeom>
              <a:avLst/>
              <a:gdLst>
                <a:gd name="T0" fmla="*/ 2147483646 w 57"/>
                <a:gd name="T1" fmla="*/ 2147483646 h 37"/>
                <a:gd name="T2" fmla="*/ 2147483646 w 57"/>
                <a:gd name="T3" fmla="*/ 2147483646 h 37"/>
                <a:gd name="T4" fmla="*/ 2147483646 w 57"/>
                <a:gd name="T5" fmla="*/ 2147483646 h 37"/>
                <a:gd name="T6" fmla="*/ 2147483646 w 57"/>
                <a:gd name="T7" fmla="*/ 2147483646 h 37"/>
                <a:gd name="T8" fmla="*/ 2147483646 w 57"/>
                <a:gd name="T9" fmla="*/ 2147483646 h 37"/>
                <a:gd name="T10" fmla="*/ 2147483646 w 57"/>
                <a:gd name="T11" fmla="*/ 2147483646 h 37"/>
                <a:gd name="T12" fmla="*/ 2147483646 w 57"/>
                <a:gd name="T13" fmla="*/ 2147483646 h 37"/>
                <a:gd name="T14" fmla="*/ 2147483646 w 57"/>
                <a:gd name="T15" fmla="*/ 2147483646 h 37"/>
                <a:gd name="T16" fmla="*/ 2147483646 w 57"/>
                <a:gd name="T17" fmla="*/ 2147483646 h 37"/>
                <a:gd name="T18" fmla="*/ 2147483646 w 57"/>
                <a:gd name="T19" fmla="*/ 2147483646 h 37"/>
                <a:gd name="T20" fmla="*/ 2147483646 w 57"/>
                <a:gd name="T21" fmla="*/ 2147483646 h 37"/>
                <a:gd name="T22" fmla="*/ 2147483646 w 57"/>
                <a:gd name="T23" fmla="*/ 0 h 37"/>
                <a:gd name="T24" fmla="*/ 2147483646 w 57"/>
                <a:gd name="T25" fmla="*/ 0 h 37"/>
                <a:gd name="T26" fmla="*/ 2147483646 w 57"/>
                <a:gd name="T27" fmla="*/ 2147483646 h 37"/>
                <a:gd name="T28" fmla="*/ 2147483646 w 57"/>
                <a:gd name="T29" fmla="*/ 2147483646 h 37"/>
                <a:gd name="T30" fmla="*/ 2147483646 w 57"/>
                <a:gd name="T31" fmla="*/ 2147483646 h 37"/>
                <a:gd name="T32" fmla="*/ 2147483646 w 57"/>
                <a:gd name="T33" fmla="*/ 2147483646 h 37"/>
                <a:gd name="T34" fmla="*/ 2147483646 w 57"/>
                <a:gd name="T35" fmla="*/ 2147483646 h 37"/>
                <a:gd name="T36" fmla="*/ 2147483646 w 57"/>
                <a:gd name="T37" fmla="*/ 2147483646 h 37"/>
                <a:gd name="T38" fmla="*/ 2147483646 w 57"/>
                <a:gd name="T39" fmla="*/ 2147483646 h 37"/>
                <a:gd name="T40" fmla="*/ 2147483646 w 57"/>
                <a:gd name="T41" fmla="*/ 2147483646 h 37"/>
                <a:gd name="T42" fmla="*/ 2147483646 w 57"/>
                <a:gd name="T43" fmla="*/ 2147483646 h 37"/>
                <a:gd name="T44" fmla="*/ 0 w 57"/>
                <a:gd name="T45" fmla="*/ 2147483646 h 37"/>
                <a:gd name="T46" fmla="*/ 0 w 57"/>
                <a:gd name="T47" fmla="*/ 2147483646 h 37"/>
                <a:gd name="T48" fmla="*/ 2147483646 w 57"/>
                <a:gd name="T49" fmla="*/ 2147483646 h 37"/>
                <a:gd name="T50" fmla="*/ 2147483646 w 57"/>
                <a:gd name="T51" fmla="*/ 2147483646 h 37"/>
                <a:gd name="T52" fmla="*/ 2147483646 w 57"/>
                <a:gd name="T53" fmla="*/ 2147483646 h 37"/>
                <a:gd name="T54" fmla="*/ 2147483646 w 57"/>
                <a:gd name="T55" fmla="*/ 2147483646 h 37"/>
                <a:gd name="T56" fmla="*/ 2147483646 w 57"/>
                <a:gd name="T57" fmla="*/ 2147483646 h 37"/>
                <a:gd name="T58" fmla="*/ 2147483646 w 57"/>
                <a:gd name="T59" fmla="*/ 2147483646 h 37"/>
                <a:gd name="T60" fmla="*/ 2147483646 w 57"/>
                <a:gd name="T61" fmla="*/ 2147483646 h 37"/>
                <a:gd name="T62" fmla="*/ 2147483646 w 57"/>
                <a:gd name="T63" fmla="*/ 2147483646 h 37"/>
                <a:gd name="T64" fmla="*/ 2147483646 w 57"/>
                <a:gd name="T65" fmla="*/ 2147483646 h 37"/>
                <a:gd name="T66" fmla="*/ 2147483646 w 57"/>
                <a:gd name="T67" fmla="*/ 2147483646 h 37"/>
                <a:gd name="T68" fmla="*/ 2147483646 w 57"/>
                <a:gd name="T69" fmla="*/ 2147483646 h 37"/>
                <a:gd name="T70" fmla="*/ 2147483646 w 57"/>
                <a:gd name="T71" fmla="*/ 2147483646 h 37"/>
                <a:gd name="T72" fmla="*/ 2147483646 w 57"/>
                <a:gd name="T73" fmla="*/ 2147483646 h 37"/>
                <a:gd name="T74" fmla="*/ 2147483646 w 57"/>
                <a:gd name="T75" fmla="*/ 2147483646 h 37"/>
                <a:gd name="T76" fmla="*/ 2147483646 w 57"/>
                <a:gd name="T77" fmla="*/ 2147483646 h 37"/>
                <a:gd name="T78" fmla="*/ 2147483646 w 57"/>
                <a:gd name="T79" fmla="*/ 2147483646 h 37"/>
                <a:gd name="T80" fmla="*/ 2147483646 w 57"/>
                <a:gd name="T81" fmla="*/ 2147483646 h 37"/>
                <a:gd name="T82" fmla="*/ 2147483646 w 57"/>
                <a:gd name="T83" fmla="*/ 2147483646 h 37"/>
                <a:gd name="T84" fmla="*/ 2147483646 w 57"/>
                <a:gd name="T85" fmla="*/ 2147483646 h 37"/>
                <a:gd name="T86" fmla="*/ 2147483646 w 57"/>
                <a:gd name="T87" fmla="*/ 2147483646 h 37"/>
                <a:gd name="T88" fmla="*/ 2147483646 w 57"/>
                <a:gd name="T89" fmla="*/ 2147483646 h 37"/>
                <a:gd name="T90" fmla="*/ 2147483646 w 57"/>
                <a:gd name="T91" fmla="*/ 2147483646 h 3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57" h="37">
                  <a:moveTo>
                    <a:pt x="54" y="22"/>
                  </a:moveTo>
                  <a:cubicBezTo>
                    <a:pt x="56" y="21"/>
                    <a:pt x="56" y="21"/>
                    <a:pt x="56" y="21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4"/>
                    <a:pt x="57" y="14"/>
                    <a:pt x="57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6" y="26"/>
                    <a:pt x="25" y="28"/>
                  </a:cubicBezTo>
                  <a:cubicBezTo>
                    <a:pt x="25" y="29"/>
                    <a:pt x="22" y="30"/>
                    <a:pt x="22" y="30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5"/>
                    <a:pt x="51" y="25"/>
                    <a:pt x="51" y="25"/>
                  </a:cubicBezTo>
                  <a:lnTo>
                    <a:pt x="54" y="2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57008" y="2559307"/>
              <a:ext cx="42338" cy="22983"/>
            </a:xfrm>
            <a:custGeom>
              <a:avLst/>
              <a:gdLst>
                <a:gd name="T0" fmla="*/ 2147483646 w 42"/>
                <a:gd name="T1" fmla="*/ 2147483646 h 24"/>
                <a:gd name="T2" fmla="*/ 2147483646 w 42"/>
                <a:gd name="T3" fmla="*/ 0 h 24"/>
                <a:gd name="T4" fmla="*/ 0 w 42"/>
                <a:gd name="T5" fmla="*/ 2147483646 h 24"/>
                <a:gd name="T6" fmla="*/ 2147483646 w 42"/>
                <a:gd name="T7" fmla="*/ 2147483646 h 24"/>
                <a:gd name="T8" fmla="*/ 2147483646 w 42"/>
                <a:gd name="T9" fmla="*/ 2147483646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2" h="24">
                  <a:moveTo>
                    <a:pt x="36" y="24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42" y="24"/>
                  </a:lnTo>
                  <a:lnTo>
                    <a:pt x="36" y="2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18704" y="2463743"/>
              <a:ext cx="59274" cy="36290"/>
            </a:xfrm>
            <a:custGeom>
              <a:avLst/>
              <a:gdLst>
                <a:gd name="T0" fmla="*/ 2147483646 w 60"/>
                <a:gd name="T1" fmla="*/ 2147483646 h 36"/>
                <a:gd name="T2" fmla="*/ 2147483646 w 60"/>
                <a:gd name="T3" fmla="*/ 2147483646 h 36"/>
                <a:gd name="T4" fmla="*/ 2147483646 w 60"/>
                <a:gd name="T5" fmla="*/ 2147483646 h 36"/>
                <a:gd name="T6" fmla="*/ 2147483646 w 60"/>
                <a:gd name="T7" fmla="*/ 2147483646 h 36"/>
                <a:gd name="T8" fmla="*/ 2147483646 w 60"/>
                <a:gd name="T9" fmla="*/ 0 h 36"/>
                <a:gd name="T10" fmla="*/ 2147483646 w 60"/>
                <a:gd name="T11" fmla="*/ 0 h 36"/>
                <a:gd name="T12" fmla="*/ 2147483646 w 60"/>
                <a:gd name="T13" fmla="*/ 2147483646 h 36"/>
                <a:gd name="T14" fmla="*/ 0 w 60"/>
                <a:gd name="T15" fmla="*/ 2147483646 h 36"/>
                <a:gd name="T16" fmla="*/ 2147483646 w 60"/>
                <a:gd name="T17" fmla="*/ 2147483646 h 36"/>
                <a:gd name="T18" fmla="*/ 2147483646 w 60"/>
                <a:gd name="T19" fmla="*/ 2147483646 h 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60" h="36">
                  <a:moveTo>
                    <a:pt x="54" y="36"/>
                  </a:moveTo>
                  <a:lnTo>
                    <a:pt x="60" y="24"/>
                  </a:lnTo>
                  <a:lnTo>
                    <a:pt x="54" y="12"/>
                  </a:lnTo>
                  <a:lnTo>
                    <a:pt x="42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18"/>
                  </a:lnTo>
                  <a:lnTo>
                    <a:pt x="12" y="30"/>
                  </a:lnTo>
                  <a:lnTo>
                    <a:pt x="54" y="3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11044" y="2481889"/>
              <a:ext cx="185078" cy="165724"/>
            </a:xfrm>
            <a:custGeom>
              <a:avLst/>
              <a:gdLst>
                <a:gd name="T0" fmla="*/ 2147483646 w 31"/>
                <a:gd name="T1" fmla="*/ 2147483646 h 28"/>
                <a:gd name="T2" fmla="*/ 2147483646 w 31"/>
                <a:gd name="T3" fmla="*/ 2147483646 h 28"/>
                <a:gd name="T4" fmla="*/ 2147483646 w 31"/>
                <a:gd name="T5" fmla="*/ 2147483646 h 28"/>
                <a:gd name="T6" fmla="*/ 2147483646 w 31"/>
                <a:gd name="T7" fmla="*/ 2147483646 h 28"/>
                <a:gd name="T8" fmla="*/ 2147483646 w 31"/>
                <a:gd name="T9" fmla="*/ 2147483646 h 28"/>
                <a:gd name="T10" fmla="*/ 2147483646 w 31"/>
                <a:gd name="T11" fmla="*/ 2147483646 h 28"/>
                <a:gd name="T12" fmla="*/ 2147483646 w 31"/>
                <a:gd name="T13" fmla="*/ 2147483646 h 28"/>
                <a:gd name="T14" fmla="*/ 2147483646 w 31"/>
                <a:gd name="T15" fmla="*/ 2147483646 h 28"/>
                <a:gd name="T16" fmla="*/ 2147483646 w 31"/>
                <a:gd name="T17" fmla="*/ 2147483646 h 28"/>
                <a:gd name="T18" fmla="*/ 2147483646 w 31"/>
                <a:gd name="T19" fmla="*/ 2147483646 h 28"/>
                <a:gd name="T20" fmla="*/ 2147483646 w 31"/>
                <a:gd name="T21" fmla="*/ 2147483646 h 28"/>
                <a:gd name="T22" fmla="*/ 2147483646 w 31"/>
                <a:gd name="T23" fmla="*/ 2147483646 h 28"/>
                <a:gd name="T24" fmla="*/ 2147483646 w 31"/>
                <a:gd name="T25" fmla="*/ 2147483646 h 28"/>
                <a:gd name="T26" fmla="*/ 2147483646 w 31"/>
                <a:gd name="T27" fmla="*/ 2147483646 h 28"/>
                <a:gd name="T28" fmla="*/ 2147483646 w 31"/>
                <a:gd name="T29" fmla="*/ 2147483646 h 28"/>
                <a:gd name="T30" fmla="*/ 2147483646 w 31"/>
                <a:gd name="T31" fmla="*/ 2147483646 h 28"/>
                <a:gd name="T32" fmla="*/ 2147483646 w 31"/>
                <a:gd name="T33" fmla="*/ 2147483646 h 28"/>
                <a:gd name="T34" fmla="*/ 2147483646 w 31"/>
                <a:gd name="T35" fmla="*/ 2147483646 h 28"/>
                <a:gd name="T36" fmla="*/ 2147483646 w 31"/>
                <a:gd name="T37" fmla="*/ 2147483646 h 28"/>
                <a:gd name="T38" fmla="*/ 2147483646 w 31"/>
                <a:gd name="T39" fmla="*/ 2147483646 h 28"/>
                <a:gd name="T40" fmla="*/ 2147483646 w 31"/>
                <a:gd name="T41" fmla="*/ 2147483646 h 28"/>
                <a:gd name="T42" fmla="*/ 2147483646 w 31"/>
                <a:gd name="T43" fmla="*/ 2147483646 h 28"/>
                <a:gd name="T44" fmla="*/ 2147483646 w 31"/>
                <a:gd name="T45" fmla="*/ 2147483646 h 28"/>
                <a:gd name="T46" fmla="*/ 2147483646 w 31"/>
                <a:gd name="T47" fmla="*/ 0 h 28"/>
                <a:gd name="T48" fmla="*/ 2147483646 w 31"/>
                <a:gd name="T49" fmla="*/ 2147483646 h 28"/>
                <a:gd name="T50" fmla="*/ 2147483646 w 31"/>
                <a:gd name="T51" fmla="*/ 2147483646 h 28"/>
                <a:gd name="T52" fmla="*/ 2147483646 w 31"/>
                <a:gd name="T53" fmla="*/ 0 h 28"/>
                <a:gd name="T54" fmla="*/ 2147483646 w 31"/>
                <a:gd name="T55" fmla="*/ 0 h 28"/>
                <a:gd name="T56" fmla="*/ 2147483646 w 31"/>
                <a:gd name="T57" fmla="*/ 2147483646 h 28"/>
                <a:gd name="T58" fmla="*/ 2147483646 w 31"/>
                <a:gd name="T59" fmla="*/ 2147483646 h 28"/>
                <a:gd name="T60" fmla="*/ 0 w 31"/>
                <a:gd name="T61" fmla="*/ 2147483646 h 28"/>
                <a:gd name="T62" fmla="*/ 0 w 31"/>
                <a:gd name="T63" fmla="*/ 2147483646 h 28"/>
                <a:gd name="T64" fmla="*/ 2147483646 w 31"/>
                <a:gd name="T65" fmla="*/ 2147483646 h 2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1" h="28">
                  <a:moveTo>
                    <a:pt x="1" y="9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7"/>
                    <a:pt x="2" y="17"/>
                  </a:cubicBezTo>
                  <a:cubicBezTo>
                    <a:pt x="2" y="17"/>
                    <a:pt x="2" y="19"/>
                    <a:pt x="2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5" y="1"/>
                    <a:pt x="15" y="1"/>
                  </a:cubicBezTo>
                  <a:cubicBezTo>
                    <a:pt x="14" y="1"/>
                    <a:pt x="14" y="0"/>
                    <a:pt x="1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lnTo>
                    <a:pt x="1" y="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47337" y="3260912"/>
              <a:ext cx="299997" cy="221368"/>
            </a:xfrm>
            <a:custGeom>
              <a:avLst/>
              <a:gdLst>
                <a:gd name="T0" fmla="*/ 2147483646 w 300"/>
                <a:gd name="T1" fmla="*/ 2147483646 h 223"/>
                <a:gd name="T2" fmla="*/ 2147483646 w 300"/>
                <a:gd name="T3" fmla="*/ 2147483646 h 223"/>
                <a:gd name="T4" fmla="*/ 2147483646 w 300"/>
                <a:gd name="T5" fmla="*/ 2147483646 h 223"/>
                <a:gd name="T6" fmla="*/ 2147483646 w 300"/>
                <a:gd name="T7" fmla="*/ 2147483646 h 223"/>
                <a:gd name="T8" fmla="*/ 2147483646 w 300"/>
                <a:gd name="T9" fmla="*/ 2147483646 h 223"/>
                <a:gd name="T10" fmla="*/ 2147483646 w 300"/>
                <a:gd name="T11" fmla="*/ 2147483646 h 223"/>
                <a:gd name="T12" fmla="*/ 2147483646 w 300"/>
                <a:gd name="T13" fmla="*/ 2147483646 h 223"/>
                <a:gd name="T14" fmla="*/ 2147483646 w 300"/>
                <a:gd name="T15" fmla="*/ 2147483646 h 223"/>
                <a:gd name="T16" fmla="*/ 2147483646 w 300"/>
                <a:gd name="T17" fmla="*/ 2147483646 h 223"/>
                <a:gd name="T18" fmla="*/ 2147483646 w 300"/>
                <a:gd name="T19" fmla="*/ 2147483646 h 223"/>
                <a:gd name="T20" fmla="*/ 2147483646 w 300"/>
                <a:gd name="T21" fmla="*/ 2147483646 h 223"/>
                <a:gd name="T22" fmla="*/ 2147483646 w 300"/>
                <a:gd name="T23" fmla="*/ 2147483646 h 223"/>
                <a:gd name="T24" fmla="*/ 2147483646 w 300"/>
                <a:gd name="T25" fmla="*/ 2147483646 h 223"/>
                <a:gd name="T26" fmla="*/ 2147483646 w 300"/>
                <a:gd name="T27" fmla="*/ 2147483646 h 223"/>
                <a:gd name="T28" fmla="*/ 2147483646 w 300"/>
                <a:gd name="T29" fmla="*/ 2147483646 h 223"/>
                <a:gd name="T30" fmla="*/ 2147483646 w 300"/>
                <a:gd name="T31" fmla="*/ 0 h 223"/>
                <a:gd name="T32" fmla="*/ 2147483646 w 300"/>
                <a:gd name="T33" fmla="*/ 2147483646 h 223"/>
                <a:gd name="T34" fmla="*/ 2147483646 w 300"/>
                <a:gd name="T35" fmla="*/ 2147483646 h 223"/>
                <a:gd name="T36" fmla="*/ 2147483646 w 300"/>
                <a:gd name="T37" fmla="*/ 2147483646 h 223"/>
                <a:gd name="T38" fmla="*/ 2147483646 w 300"/>
                <a:gd name="T39" fmla="*/ 2147483646 h 223"/>
                <a:gd name="T40" fmla="*/ 2147483646 w 300"/>
                <a:gd name="T41" fmla="*/ 2147483646 h 223"/>
                <a:gd name="T42" fmla="*/ 2147483646 w 300"/>
                <a:gd name="T43" fmla="*/ 2147483646 h 223"/>
                <a:gd name="T44" fmla="*/ 0 w 300"/>
                <a:gd name="T45" fmla="*/ 2147483646 h 223"/>
                <a:gd name="T46" fmla="*/ 2147483646 w 300"/>
                <a:gd name="T47" fmla="*/ 2147483646 h 223"/>
                <a:gd name="T48" fmla="*/ 2147483646 w 300"/>
                <a:gd name="T49" fmla="*/ 2147483646 h 223"/>
                <a:gd name="T50" fmla="*/ 2147483646 w 300"/>
                <a:gd name="T51" fmla="*/ 2147483646 h 223"/>
                <a:gd name="T52" fmla="*/ 2147483646 w 300"/>
                <a:gd name="T53" fmla="*/ 2147483646 h 223"/>
                <a:gd name="T54" fmla="*/ 2147483646 w 300"/>
                <a:gd name="T55" fmla="*/ 2147483646 h 22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300" h="223">
                  <a:moveTo>
                    <a:pt x="66" y="223"/>
                  </a:moveTo>
                  <a:lnTo>
                    <a:pt x="78" y="205"/>
                  </a:lnTo>
                  <a:lnTo>
                    <a:pt x="102" y="205"/>
                  </a:lnTo>
                  <a:lnTo>
                    <a:pt x="138" y="217"/>
                  </a:lnTo>
                  <a:lnTo>
                    <a:pt x="162" y="205"/>
                  </a:lnTo>
                  <a:lnTo>
                    <a:pt x="198" y="205"/>
                  </a:lnTo>
                  <a:lnTo>
                    <a:pt x="228" y="199"/>
                  </a:lnTo>
                  <a:lnTo>
                    <a:pt x="258" y="174"/>
                  </a:lnTo>
                  <a:lnTo>
                    <a:pt x="288" y="138"/>
                  </a:lnTo>
                  <a:lnTo>
                    <a:pt x="300" y="66"/>
                  </a:lnTo>
                  <a:lnTo>
                    <a:pt x="288" y="54"/>
                  </a:lnTo>
                  <a:lnTo>
                    <a:pt x="282" y="24"/>
                  </a:lnTo>
                  <a:lnTo>
                    <a:pt x="282" y="18"/>
                  </a:lnTo>
                  <a:lnTo>
                    <a:pt x="270" y="6"/>
                  </a:lnTo>
                  <a:lnTo>
                    <a:pt x="222" y="0"/>
                  </a:lnTo>
                  <a:lnTo>
                    <a:pt x="114" y="72"/>
                  </a:lnTo>
                  <a:lnTo>
                    <a:pt x="78" y="90"/>
                  </a:lnTo>
                  <a:lnTo>
                    <a:pt x="78" y="144"/>
                  </a:lnTo>
                  <a:lnTo>
                    <a:pt x="66" y="162"/>
                  </a:lnTo>
                  <a:lnTo>
                    <a:pt x="24" y="168"/>
                  </a:lnTo>
                  <a:lnTo>
                    <a:pt x="0" y="168"/>
                  </a:lnTo>
                  <a:lnTo>
                    <a:pt x="12" y="193"/>
                  </a:lnTo>
                  <a:lnTo>
                    <a:pt x="36" y="217"/>
                  </a:lnTo>
                  <a:lnTo>
                    <a:pt x="48" y="217"/>
                  </a:lnTo>
                  <a:lnTo>
                    <a:pt x="60" y="223"/>
                  </a:lnTo>
                  <a:lnTo>
                    <a:pt x="66" y="223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47337" y="3260912"/>
              <a:ext cx="299997" cy="221368"/>
            </a:xfrm>
            <a:custGeom>
              <a:avLst/>
              <a:gdLst>
                <a:gd name="T0" fmla="*/ 2147483646 w 300"/>
                <a:gd name="T1" fmla="*/ 2147483646 h 223"/>
                <a:gd name="T2" fmla="*/ 2147483646 w 300"/>
                <a:gd name="T3" fmla="*/ 2147483646 h 223"/>
                <a:gd name="T4" fmla="*/ 2147483646 w 300"/>
                <a:gd name="T5" fmla="*/ 2147483646 h 223"/>
                <a:gd name="T6" fmla="*/ 2147483646 w 300"/>
                <a:gd name="T7" fmla="*/ 2147483646 h 223"/>
                <a:gd name="T8" fmla="*/ 2147483646 w 300"/>
                <a:gd name="T9" fmla="*/ 2147483646 h 223"/>
                <a:gd name="T10" fmla="*/ 2147483646 w 300"/>
                <a:gd name="T11" fmla="*/ 2147483646 h 223"/>
                <a:gd name="T12" fmla="*/ 2147483646 w 300"/>
                <a:gd name="T13" fmla="*/ 2147483646 h 223"/>
                <a:gd name="T14" fmla="*/ 2147483646 w 300"/>
                <a:gd name="T15" fmla="*/ 2147483646 h 223"/>
                <a:gd name="T16" fmla="*/ 2147483646 w 300"/>
                <a:gd name="T17" fmla="*/ 2147483646 h 223"/>
                <a:gd name="T18" fmla="*/ 2147483646 w 300"/>
                <a:gd name="T19" fmla="*/ 2147483646 h 223"/>
                <a:gd name="T20" fmla="*/ 2147483646 w 300"/>
                <a:gd name="T21" fmla="*/ 2147483646 h 223"/>
                <a:gd name="T22" fmla="*/ 2147483646 w 300"/>
                <a:gd name="T23" fmla="*/ 2147483646 h 223"/>
                <a:gd name="T24" fmla="*/ 2147483646 w 300"/>
                <a:gd name="T25" fmla="*/ 2147483646 h 223"/>
                <a:gd name="T26" fmla="*/ 2147483646 w 300"/>
                <a:gd name="T27" fmla="*/ 2147483646 h 223"/>
                <a:gd name="T28" fmla="*/ 2147483646 w 300"/>
                <a:gd name="T29" fmla="*/ 2147483646 h 223"/>
                <a:gd name="T30" fmla="*/ 2147483646 w 300"/>
                <a:gd name="T31" fmla="*/ 0 h 223"/>
                <a:gd name="T32" fmla="*/ 2147483646 w 300"/>
                <a:gd name="T33" fmla="*/ 2147483646 h 223"/>
                <a:gd name="T34" fmla="*/ 2147483646 w 300"/>
                <a:gd name="T35" fmla="*/ 2147483646 h 223"/>
                <a:gd name="T36" fmla="*/ 2147483646 w 300"/>
                <a:gd name="T37" fmla="*/ 2147483646 h 223"/>
                <a:gd name="T38" fmla="*/ 2147483646 w 300"/>
                <a:gd name="T39" fmla="*/ 2147483646 h 223"/>
                <a:gd name="T40" fmla="*/ 2147483646 w 300"/>
                <a:gd name="T41" fmla="*/ 2147483646 h 223"/>
                <a:gd name="T42" fmla="*/ 2147483646 w 300"/>
                <a:gd name="T43" fmla="*/ 2147483646 h 223"/>
                <a:gd name="T44" fmla="*/ 0 w 300"/>
                <a:gd name="T45" fmla="*/ 2147483646 h 223"/>
                <a:gd name="T46" fmla="*/ 2147483646 w 300"/>
                <a:gd name="T47" fmla="*/ 2147483646 h 223"/>
                <a:gd name="T48" fmla="*/ 2147483646 w 300"/>
                <a:gd name="T49" fmla="*/ 2147483646 h 223"/>
                <a:gd name="T50" fmla="*/ 2147483646 w 300"/>
                <a:gd name="T51" fmla="*/ 2147483646 h 223"/>
                <a:gd name="T52" fmla="*/ 2147483646 w 300"/>
                <a:gd name="T53" fmla="*/ 2147483646 h 223"/>
                <a:gd name="T54" fmla="*/ 2147483646 w 300"/>
                <a:gd name="T55" fmla="*/ 2147483646 h 22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300" h="223">
                  <a:moveTo>
                    <a:pt x="66" y="223"/>
                  </a:moveTo>
                  <a:lnTo>
                    <a:pt x="78" y="205"/>
                  </a:lnTo>
                  <a:lnTo>
                    <a:pt x="102" y="205"/>
                  </a:lnTo>
                  <a:lnTo>
                    <a:pt x="138" y="217"/>
                  </a:lnTo>
                  <a:lnTo>
                    <a:pt x="162" y="205"/>
                  </a:lnTo>
                  <a:lnTo>
                    <a:pt x="198" y="205"/>
                  </a:lnTo>
                  <a:lnTo>
                    <a:pt x="228" y="199"/>
                  </a:lnTo>
                  <a:lnTo>
                    <a:pt x="258" y="174"/>
                  </a:lnTo>
                  <a:lnTo>
                    <a:pt x="288" y="138"/>
                  </a:lnTo>
                  <a:lnTo>
                    <a:pt x="300" y="66"/>
                  </a:lnTo>
                  <a:lnTo>
                    <a:pt x="288" y="54"/>
                  </a:lnTo>
                  <a:lnTo>
                    <a:pt x="282" y="24"/>
                  </a:lnTo>
                  <a:lnTo>
                    <a:pt x="282" y="18"/>
                  </a:lnTo>
                  <a:lnTo>
                    <a:pt x="270" y="6"/>
                  </a:lnTo>
                  <a:lnTo>
                    <a:pt x="222" y="0"/>
                  </a:lnTo>
                  <a:lnTo>
                    <a:pt x="114" y="72"/>
                  </a:lnTo>
                  <a:lnTo>
                    <a:pt x="78" y="90"/>
                  </a:lnTo>
                  <a:lnTo>
                    <a:pt x="78" y="144"/>
                  </a:lnTo>
                  <a:lnTo>
                    <a:pt x="66" y="162"/>
                  </a:lnTo>
                  <a:lnTo>
                    <a:pt x="24" y="168"/>
                  </a:lnTo>
                  <a:lnTo>
                    <a:pt x="0" y="168"/>
                  </a:lnTo>
                  <a:lnTo>
                    <a:pt x="12" y="193"/>
                  </a:lnTo>
                  <a:lnTo>
                    <a:pt x="36" y="217"/>
                  </a:lnTo>
                  <a:lnTo>
                    <a:pt x="48" y="217"/>
                  </a:lnTo>
                  <a:lnTo>
                    <a:pt x="60" y="223"/>
                  </a:lnTo>
                  <a:lnTo>
                    <a:pt x="66" y="223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15082" y="3230670"/>
              <a:ext cx="310883" cy="292739"/>
            </a:xfrm>
            <a:custGeom>
              <a:avLst/>
              <a:gdLst>
                <a:gd name="T0" fmla="*/ 2147483646 w 52"/>
                <a:gd name="T1" fmla="*/ 2147483646 h 49"/>
                <a:gd name="T2" fmla="*/ 2147483646 w 52"/>
                <a:gd name="T3" fmla="*/ 2147483646 h 49"/>
                <a:gd name="T4" fmla="*/ 2147483646 w 52"/>
                <a:gd name="T5" fmla="*/ 2147483646 h 49"/>
                <a:gd name="T6" fmla="*/ 2147483646 w 52"/>
                <a:gd name="T7" fmla="*/ 2147483646 h 49"/>
                <a:gd name="T8" fmla="*/ 2147483646 w 52"/>
                <a:gd name="T9" fmla="*/ 2147483646 h 49"/>
                <a:gd name="T10" fmla="*/ 2147483646 w 52"/>
                <a:gd name="T11" fmla="*/ 2147483646 h 49"/>
                <a:gd name="T12" fmla="*/ 2147483646 w 52"/>
                <a:gd name="T13" fmla="*/ 2147483646 h 49"/>
                <a:gd name="T14" fmla="*/ 2147483646 w 52"/>
                <a:gd name="T15" fmla="*/ 2147483646 h 49"/>
                <a:gd name="T16" fmla="*/ 2147483646 w 52"/>
                <a:gd name="T17" fmla="*/ 2147483646 h 49"/>
                <a:gd name="T18" fmla="*/ 2147483646 w 52"/>
                <a:gd name="T19" fmla="*/ 2147483646 h 49"/>
                <a:gd name="T20" fmla="*/ 2147483646 w 52"/>
                <a:gd name="T21" fmla="*/ 2147483646 h 49"/>
                <a:gd name="T22" fmla="*/ 2147483646 w 52"/>
                <a:gd name="T23" fmla="*/ 0 h 49"/>
                <a:gd name="T24" fmla="*/ 2147483646 w 52"/>
                <a:gd name="T25" fmla="*/ 0 h 49"/>
                <a:gd name="T26" fmla="*/ 2147483646 w 52"/>
                <a:gd name="T27" fmla="*/ 2147483646 h 49"/>
                <a:gd name="T28" fmla="*/ 2147483646 w 52"/>
                <a:gd name="T29" fmla="*/ 2147483646 h 49"/>
                <a:gd name="T30" fmla="*/ 2147483646 w 52"/>
                <a:gd name="T31" fmla="*/ 2147483646 h 49"/>
                <a:gd name="T32" fmla="*/ 2147483646 w 52"/>
                <a:gd name="T33" fmla="*/ 2147483646 h 49"/>
                <a:gd name="T34" fmla="*/ 2147483646 w 52"/>
                <a:gd name="T35" fmla="*/ 2147483646 h 49"/>
                <a:gd name="T36" fmla="*/ 2147483646 w 52"/>
                <a:gd name="T37" fmla="*/ 2147483646 h 49"/>
                <a:gd name="T38" fmla="*/ 0 w 52"/>
                <a:gd name="T39" fmla="*/ 2147483646 h 49"/>
                <a:gd name="T40" fmla="*/ 0 w 52"/>
                <a:gd name="T41" fmla="*/ 2147483646 h 49"/>
                <a:gd name="T42" fmla="*/ 2147483646 w 52"/>
                <a:gd name="T43" fmla="*/ 2147483646 h 49"/>
                <a:gd name="T44" fmla="*/ 2147483646 w 52"/>
                <a:gd name="T45" fmla="*/ 2147483646 h 49"/>
                <a:gd name="T46" fmla="*/ 2147483646 w 52"/>
                <a:gd name="T47" fmla="*/ 2147483646 h 49"/>
                <a:gd name="T48" fmla="*/ 2147483646 w 52"/>
                <a:gd name="T49" fmla="*/ 2147483646 h 49"/>
                <a:gd name="T50" fmla="*/ 2147483646 w 52"/>
                <a:gd name="T51" fmla="*/ 2147483646 h 49"/>
                <a:gd name="T52" fmla="*/ 2147483646 w 52"/>
                <a:gd name="T53" fmla="*/ 2147483646 h 49"/>
                <a:gd name="T54" fmla="*/ 2147483646 w 52"/>
                <a:gd name="T55" fmla="*/ 2147483646 h 49"/>
                <a:gd name="T56" fmla="*/ 2147483646 w 52"/>
                <a:gd name="T57" fmla="*/ 2147483646 h 49"/>
                <a:gd name="T58" fmla="*/ 2147483646 w 52"/>
                <a:gd name="T59" fmla="*/ 2147483646 h 49"/>
                <a:gd name="T60" fmla="*/ 2147483646 w 52"/>
                <a:gd name="T61" fmla="*/ 2147483646 h 49"/>
                <a:gd name="T62" fmla="*/ 2147483646 w 52"/>
                <a:gd name="T63" fmla="*/ 2147483646 h 49"/>
                <a:gd name="T64" fmla="*/ 2147483646 w 52"/>
                <a:gd name="T65" fmla="*/ 2147483646 h 49"/>
                <a:gd name="T66" fmla="*/ 2147483646 w 52"/>
                <a:gd name="T67" fmla="*/ 2147483646 h 49"/>
                <a:gd name="T68" fmla="*/ 2147483646 w 52"/>
                <a:gd name="T69" fmla="*/ 2147483646 h 49"/>
                <a:gd name="T70" fmla="*/ 2147483646 w 52"/>
                <a:gd name="T71" fmla="*/ 2147483646 h 49"/>
                <a:gd name="T72" fmla="*/ 2147483646 w 52"/>
                <a:gd name="T73" fmla="*/ 2147483646 h 49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52" h="49">
                  <a:moveTo>
                    <a:pt x="24" y="44"/>
                  </a:moveTo>
                  <a:cubicBezTo>
                    <a:pt x="27" y="40"/>
                    <a:pt x="27" y="40"/>
                    <a:pt x="27" y="40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49" y="20"/>
                    <a:pt x="49" y="20"/>
                    <a:pt x="49" y="20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3"/>
                    <a:pt x="10" y="42"/>
                    <a:pt x="10" y="42"/>
                  </a:cubicBezTo>
                  <a:cubicBezTo>
                    <a:pt x="11" y="42"/>
                    <a:pt x="11" y="44"/>
                    <a:pt x="11" y="44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47"/>
                    <a:pt x="23" y="47"/>
                    <a:pt x="23" y="47"/>
                  </a:cubicBezTo>
                  <a:lnTo>
                    <a:pt x="24" y="4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26361" y="3500426"/>
              <a:ext cx="179030" cy="241933"/>
            </a:xfrm>
            <a:custGeom>
              <a:avLst/>
              <a:gdLst>
                <a:gd name="T0" fmla="*/ 2147483646 w 180"/>
                <a:gd name="T1" fmla="*/ 2147483646 h 246"/>
                <a:gd name="T2" fmla="*/ 2147483646 w 180"/>
                <a:gd name="T3" fmla="*/ 2147483646 h 246"/>
                <a:gd name="T4" fmla="*/ 2147483646 w 180"/>
                <a:gd name="T5" fmla="*/ 2147483646 h 246"/>
                <a:gd name="T6" fmla="*/ 2147483646 w 180"/>
                <a:gd name="T7" fmla="*/ 2147483646 h 246"/>
                <a:gd name="T8" fmla="*/ 2147483646 w 180"/>
                <a:gd name="T9" fmla="*/ 2147483646 h 246"/>
                <a:gd name="T10" fmla="*/ 2147483646 w 180"/>
                <a:gd name="T11" fmla="*/ 2147483646 h 246"/>
                <a:gd name="T12" fmla="*/ 2147483646 w 180"/>
                <a:gd name="T13" fmla="*/ 2147483646 h 246"/>
                <a:gd name="T14" fmla="*/ 2147483646 w 180"/>
                <a:gd name="T15" fmla="*/ 2147483646 h 246"/>
                <a:gd name="T16" fmla="*/ 2147483646 w 180"/>
                <a:gd name="T17" fmla="*/ 2147483646 h 246"/>
                <a:gd name="T18" fmla="*/ 2147483646 w 180"/>
                <a:gd name="T19" fmla="*/ 2147483646 h 246"/>
                <a:gd name="T20" fmla="*/ 2147483646 w 180"/>
                <a:gd name="T21" fmla="*/ 2147483646 h 246"/>
                <a:gd name="T22" fmla="*/ 2147483646 w 180"/>
                <a:gd name="T23" fmla="*/ 2147483646 h 246"/>
                <a:gd name="T24" fmla="*/ 2147483646 w 180"/>
                <a:gd name="T25" fmla="*/ 2147483646 h 246"/>
                <a:gd name="T26" fmla="*/ 0 w 180"/>
                <a:gd name="T27" fmla="*/ 2147483646 h 246"/>
                <a:gd name="T28" fmla="*/ 0 w 180"/>
                <a:gd name="T29" fmla="*/ 2147483646 h 246"/>
                <a:gd name="T30" fmla="*/ 2147483646 w 180"/>
                <a:gd name="T31" fmla="*/ 2147483646 h 246"/>
                <a:gd name="T32" fmla="*/ 2147483646 w 180"/>
                <a:gd name="T33" fmla="*/ 2147483646 h 246"/>
                <a:gd name="T34" fmla="*/ 2147483646 w 180"/>
                <a:gd name="T35" fmla="*/ 2147483646 h 246"/>
                <a:gd name="T36" fmla="*/ 2147483646 w 180"/>
                <a:gd name="T37" fmla="*/ 2147483646 h 246"/>
                <a:gd name="T38" fmla="*/ 2147483646 w 180"/>
                <a:gd name="T39" fmla="*/ 2147483646 h 246"/>
                <a:gd name="T40" fmla="*/ 2147483646 w 180"/>
                <a:gd name="T41" fmla="*/ 0 h 246"/>
                <a:gd name="T42" fmla="*/ 2147483646 w 180"/>
                <a:gd name="T43" fmla="*/ 2147483646 h 24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80" h="246">
                  <a:moveTo>
                    <a:pt x="72" y="18"/>
                  </a:moveTo>
                  <a:lnTo>
                    <a:pt x="48" y="12"/>
                  </a:lnTo>
                  <a:lnTo>
                    <a:pt x="48" y="6"/>
                  </a:lnTo>
                  <a:lnTo>
                    <a:pt x="30" y="18"/>
                  </a:lnTo>
                  <a:lnTo>
                    <a:pt x="42" y="36"/>
                  </a:lnTo>
                  <a:lnTo>
                    <a:pt x="84" y="60"/>
                  </a:lnTo>
                  <a:lnTo>
                    <a:pt x="126" y="66"/>
                  </a:lnTo>
                  <a:lnTo>
                    <a:pt x="78" y="120"/>
                  </a:lnTo>
                  <a:lnTo>
                    <a:pt x="36" y="132"/>
                  </a:lnTo>
                  <a:lnTo>
                    <a:pt x="18" y="144"/>
                  </a:lnTo>
                  <a:lnTo>
                    <a:pt x="24" y="150"/>
                  </a:lnTo>
                  <a:lnTo>
                    <a:pt x="18" y="144"/>
                  </a:lnTo>
                  <a:lnTo>
                    <a:pt x="18" y="150"/>
                  </a:lnTo>
                  <a:lnTo>
                    <a:pt x="0" y="168"/>
                  </a:lnTo>
                  <a:lnTo>
                    <a:pt x="0" y="228"/>
                  </a:lnTo>
                  <a:lnTo>
                    <a:pt x="12" y="246"/>
                  </a:lnTo>
                  <a:lnTo>
                    <a:pt x="42" y="204"/>
                  </a:lnTo>
                  <a:lnTo>
                    <a:pt x="90" y="180"/>
                  </a:lnTo>
                  <a:lnTo>
                    <a:pt x="132" y="132"/>
                  </a:lnTo>
                  <a:lnTo>
                    <a:pt x="168" y="48"/>
                  </a:lnTo>
                  <a:lnTo>
                    <a:pt x="180" y="0"/>
                  </a:lnTo>
                  <a:lnTo>
                    <a:pt x="72" y="1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11044" y="3482281"/>
              <a:ext cx="24193" cy="94354"/>
            </a:xfrm>
            <a:custGeom>
              <a:avLst/>
              <a:gdLst>
                <a:gd name="T0" fmla="*/ 2147483646 w 24"/>
                <a:gd name="T1" fmla="*/ 0 h 96"/>
                <a:gd name="T2" fmla="*/ 2147483646 w 24"/>
                <a:gd name="T3" fmla="*/ 0 h 96"/>
                <a:gd name="T4" fmla="*/ 2147483646 w 24"/>
                <a:gd name="T5" fmla="*/ 2147483646 h 96"/>
                <a:gd name="T6" fmla="*/ 0 w 24"/>
                <a:gd name="T7" fmla="*/ 2147483646 h 96"/>
                <a:gd name="T8" fmla="*/ 0 w 24"/>
                <a:gd name="T9" fmla="*/ 2147483646 h 96"/>
                <a:gd name="T10" fmla="*/ 2147483646 w 24"/>
                <a:gd name="T11" fmla="*/ 2147483646 h 96"/>
                <a:gd name="T12" fmla="*/ 2147483646 w 24"/>
                <a:gd name="T13" fmla="*/ 2147483646 h 96"/>
                <a:gd name="T14" fmla="*/ 2147483646 w 24"/>
                <a:gd name="T15" fmla="*/ 0 h 9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4" h="96">
                  <a:moveTo>
                    <a:pt x="12" y="0"/>
                  </a:moveTo>
                  <a:lnTo>
                    <a:pt x="12" y="0"/>
                  </a:lnTo>
                  <a:lnTo>
                    <a:pt x="24" y="42"/>
                  </a:lnTo>
                  <a:lnTo>
                    <a:pt x="0" y="48"/>
                  </a:lnTo>
                  <a:lnTo>
                    <a:pt x="0" y="66"/>
                  </a:lnTo>
                  <a:lnTo>
                    <a:pt x="18" y="96"/>
                  </a:lnTo>
                  <a:lnTo>
                    <a:pt x="24" y="96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11044" y="3482281"/>
              <a:ext cx="24193" cy="94354"/>
            </a:xfrm>
            <a:custGeom>
              <a:avLst/>
              <a:gdLst>
                <a:gd name="T0" fmla="*/ 2147483646 w 24"/>
                <a:gd name="T1" fmla="*/ 0 h 96"/>
                <a:gd name="T2" fmla="*/ 2147483646 w 24"/>
                <a:gd name="T3" fmla="*/ 0 h 96"/>
                <a:gd name="T4" fmla="*/ 2147483646 w 24"/>
                <a:gd name="T5" fmla="*/ 2147483646 h 96"/>
                <a:gd name="T6" fmla="*/ 0 w 24"/>
                <a:gd name="T7" fmla="*/ 2147483646 h 96"/>
                <a:gd name="T8" fmla="*/ 0 w 24"/>
                <a:gd name="T9" fmla="*/ 2147483646 h 96"/>
                <a:gd name="T10" fmla="*/ 2147483646 w 24"/>
                <a:gd name="T11" fmla="*/ 2147483646 h 96"/>
                <a:gd name="T12" fmla="*/ 2147483646 w 24"/>
                <a:gd name="T13" fmla="*/ 2147483646 h 9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4" h="96">
                  <a:moveTo>
                    <a:pt x="12" y="0"/>
                  </a:moveTo>
                  <a:lnTo>
                    <a:pt x="12" y="0"/>
                  </a:lnTo>
                  <a:lnTo>
                    <a:pt x="24" y="42"/>
                  </a:lnTo>
                  <a:lnTo>
                    <a:pt x="0" y="48"/>
                  </a:lnTo>
                  <a:lnTo>
                    <a:pt x="0" y="66"/>
                  </a:lnTo>
                  <a:lnTo>
                    <a:pt x="18" y="96"/>
                  </a:lnTo>
                  <a:lnTo>
                    <a:pt x="24" y="96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98948" y="3268170"/>
              <a:ext cx="197175" cy="308464"/>
            </a:xfrm>
            <a:custGeom>
              <a:avLst/>
              <a:gdLst>
                <a:gd name="T0" fmla="*/ 2147483646 w 198"/>
                <a:gd name="T1" fmla="*/ 2147483646 h 313"/>
                <a:gd name="T2" fmla="*/ 2147483646 w 198"/>
                <a:gd name="T3" fmla="*/ 2147483646 h 313"/>
                <a:gd name="T4" fmla="*/ 2147483646 w 198"/>
                <a:gd name="T5" fmla="*/ 2147483646 h 313"/>
                <a:gd name="T6" fmla="*/ 2147483646 w 198"/>
                <a:gd name="T7" fmla="*/ 2147483646 h 313"/>
                <a:gd name="T8" fmla="*/ 2147483646 w 198"/>
                <a:gd name="T9" fmla="*/ 2147483646 h 313"/>
                <a:gd name="T10" fmla="*/ 2147483646 w 198"/>
                <a:gd name="T11" fmla="*/ 2147483646 h 313"/>
                <a:gd name="T12" fmla="*/ 2147483646 w 198"/>
                <a:gd name="T13" fmla="*/ 2147483646 h 313"/>
                <a:gd name="T14" fmla="*/ 2147483646 w 198"/>
                <a:gd name="T15" fmla="*/ 2147483646 h 313"/>
                <a:gd name="T16" fmla="*/ 2147483646 w 198"/>
                <a:gd name="T17" fmla="*/ 2147483646 h 313"/>
                <a:gd name="T18" fmla="*/ 2147483646 w 198"/>
                <a:gd name="T19" fmla="*/ 2147483646 h 313"/>
                <a:gd name="T20" fmla="*/ 2147483646 w 198"/>
                <a:gd name="T21" fmla="*/ 2147483646 h 313"/>
                <a:gd name="T22" fmla="*/ 2147483646 w 198"/>
                <a:gd name="T23" fmla="*/ 2147483646 h 313"/>
                <a:gd name="T24" fmla="*/ 2147483646 w 198"/>
                <a:gd name="T25" fmla="*/ 0 h 313"/>
                <a:gd name="T26" fmla="*/ 2147483646 w 198"/>
                <a:gd name="T27" fmla="*/ 2147483646 h 313"/>
                <a:gd name="T28" fmla="*/ 2147483646 w 198"/>
                <a:gd name="T29" fmla="*/ 2147483646 h 313"/>
                <a:gd name="T30" fmla="*/ 2147483646 w 198"/>
                <a:gd name="T31" fmla="*/ 2147483646 h 313"/>
                <a:gd name="T32" fmla="*/ 2147483646 w 198"/>
                <a:gd name="T33" fmla="*/ 2147483646 h 313"/>
                <a:gd name="T34" fmla="*/ 2147483646 w 198"/>
                <a:gd name="T35" fmla="*/ 2147483646 h 313"/>
                <a:gd name="T36" fmla="*/ 2147483646 w 198"/>
                <a:gd name="T37" fmla="*/ 2147483646 h 313"/>
                <a:gd name="T38" fmla="*/ 2147483646 w 198"/>
                <a:gd name="T39" fmla="*/ 2147483646 h 313"/>
                <a:gd name="T40" fmla="*/ 2147483646 w 198"/>
                <a:gd name="T41" fmla="*/ 2147483646 h 313"/>
                <a:gd name="T42" fmla="*/ 0 w 198"/>
                <a:gd name="T43" fmla="*/ 2147483646 h 313"/>
                <a:gd name="T44" fmla="*/ 2147483646 w 198"/>
                <a:gd name="T45" fmla="*/ 2147483646 h 313"/>
                <a:gd name="T46" fmla="*/ 2147483646 w 198"/>
                <a:gd name="T47" fmla="*/ 2147483646 h 313"/>
                <a:gd name="T48" fmla="*/ 2147483646 w 198"/>
                <a:gd name="T49" fmla="*/ 2147483646 h 313"/>
                <a:gd name="T50" fmla="*/ 2147483646 w 198"/>
                <a:gd name="T51" fmla="*/ 2147483646 h 31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198" h="313">
                  <a:moveTo>
                    <a:pt x="36" y="313"/>
                  </a:moveTo>
                  <a:lnTo>
                    <a:pt x="60" y="307"/>
                  </a:lnTo>
                  <a:lnTo>
                    <a:pt x="96" y="295"/>
                  </a:lnTo>
                  <a:lnTo>
                    <a:pt x="102" y="283"/>
                  </a:lnTo>
                  <a:lnTo>
                    <a:pt x="132" y="277"/>
                  </a:lnTo>
                  <a:lnTo>
                    <a:pt x="180" y="247"/>
                  </a:lnTo>
                  <a:lnTo>
                    <a:pt x="162" y="211"/>
                  </a:lnTo>
                  <a:lnTo>
                    <a:pt x="168" y="193"/>
                  </a:lnTo>
                  <a:lnTo>
                    <a:pt x="174" y="162"/>
                  </a:lnTo>
                  <a:lnTo>
                    <a:pt x="192" y="150"/>
                  </a:lnTo>
                  <a:lnTo>
                    <a:pt x="198" y="78"/>
                  </a:lnTo>
                  <a:lnTo>
                    <a:pt x="54" y="0"/>
                  </a:lnTo>
                  <a:lnTo>
                    <a:pt x="30" y="12"/>
                  </a:lnTo>
                  <a:lnTo>
                    <a:pt x="30" y="18"/>
                  </a:lnTo>
                  <a:lnTo>
                    <a:pt x="36" y="48"/>
                  </a:lnTo>
                  <a:lnTo>
                    <a:pt x="48" y="60"/>
                  </a:lnTo>
                  <a:lnTo>
                    <a:pt x="36" y="132"/>
                  </a:lnTo>
                  <a:lnTo>
                    <a:pt x="6" y="168"/>
                  </a:lnTo>
                  <a:lnTo>
                    <a:pt x="12" y="168"/>
                  </a:lnTo>
                  <a:lnTo>
                    <a:pt x="6" y="168"/>
                  </a:lnTo>
                  <a:lnTo>
                    <a:pt x="0" y="175"/>
                  </a:lnTo>
                  <a:lnTo>
                    <a:pt x="12" y="193"/>
                  </a:lnTo>
                  <a:lnTo>
                    <a:pt x="30" y="199"/>
                  </a:lnTo>
                  <a:lnTo>
                    <a:pt x="24" y="217"/>
                  </a:lnTo>
                  <a:lnTo>
                    <a:pt x="36" y="313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98948" y="3268170"/>
              <a:ext cx="197175" cy="308464"/>
            </a:xfrm>
            <a:custGeom>
              <a:avLst/>
              <a:gdLst>
                <a:gd name="T0" fmla="*/ 2147483646 w 198"/>
                <a:gd name="T1" fmla="*/ 2147483646 h 313"/>
                <a:gd name="T2" fmla="*/ 2147483646 w 198"/>
                <a:gd name="T3" fmla="*/ 2147483646 h 313"/>
                <a:gd name="T4" fmla="*/ 2147483646 w 198"/>
                <a:gd name="T5" fmla="*/ 2147483646 h 313"/>
                <a:gd name="T6" fmla="*/ 2147483646 w 198"/>
                <a:gd name="T7" fmla="*/ 2147483646 h 313"/>
                <a:gd name="T8" fmla="*/ 2147483646 w 198"/>
                <a:gd name="T9" fmla="*/ 2147483646 h 313"/>
                <a:gd name="T10" fmla="*/ 2147483646 w 198"/>
                <a:gd name="T11" fmla="*/ 2147483646 h 313"/>
                <a:gd name="T12" fmla="*/ 2147483646 w 198"/>
                <a:gd name="T13" fmla="*/ 2147483646 h 313"/>
                <a:gd name="T14" fmla="*/ 2147483646 w 198"/>
                <a:gd name="T15" fmla="*/ 2147483646 h 313"/>
                <a:gd name="T16" fmla="*/ 2147483646 w 198"/>
                <a:gd name="T17" fmla="*/ 2147483646 h 313"/>
                <a:gd name="T18" fmla="*/ 2147483646 w 198"/>
                <a:gd name="T19" fmla="*/ 2147483646 h 313"/>
                <a:gd name="T20" fmla="*/ 2147483646 w 198"/>
                <a:gd name="T21" fmla="*/ 2147483646 h 313"/>
                <a:gd name="T22" fmla="*/ 2147483646 w 198"/>
                <a:gd name="T23" fmla="*/ 2147483646 h 313"/>
                <a:gd name="T24" fmla="*/ 2147483646 w 198"/>
                <a:gd name="T25" fmla="*/ 0 h 313"/>
                <a:gd name="T26" fmla="*/ 2147483646 w 198"/>
                <a:gd name="T27" fmla="*/ 2147483646 h 313"/>
                <a:gd name="T28" fmla="*/ 2147483646 w 198"/>
                <a:gd name="T29" fmla="*/ 2147483646 h 313"/>
                <a:gd name="T30" fmla="*/ 2147483646 w 198"/>
                <a:gd name="T31" fmla="*/ 2147483646 h 313"/>
                <a:gd name="T32" fmla="*/ 2147483646 w 198"/>
                <a:gd name="T33" fmla="*/ 2147483646 h 313"/>
                <a:gd name="T34" fmla="*/ 2147483646 w 198"/>
                <a:gd name="T35" fmla="*/ 2147483646 h 313"/>
                <a:gd name="T36" fmla="*/ 2147483646 w 198"/>
                <a:gd name="T37" fmla="*/ 2147483646 h 313"/>
                <a:gd name="T38" fmla="*/ 2147483646 w 198"/>
                <a:gd name="T39" fmla="*/ 2147483646 h 313"/>
                <a:gd name="T40" fmla="*/ 2147483646 w 198"/>
                <a:gd name="T41" fmla="*/ 2147483646 h 313"/>
                <a:gd name="T42" fmla="*/ 0 w 198"/>
                <a:gd name="T43" fmla="*/ 2147483646 h 313"/>
                <a:gd name="T44" fmla="*/ 2147483646 w 198"/>
                <a:gd name="T45" fmla="*/ 2147483646 h 313"/>
                <a:gd name="T46" fmla="*/ 2147483646 w 198"/>
                <a:gd name="T47" fmla="*/ 2147483646 h 313"/>
                <a:gd name="T48" fmla="*/ 2147483646 w 198"/>
                <a:gd name="T49" fmla="*/ 2147483646 h 31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98" h="313">
                  <a:moveTo>
                    <a:pt x="36" y="313"/>
                  </a:moveTo>
                  <a:lnTo>
                    <a:pt x="60" y="307"/>
                  </a:lnTo>
                  <a:lnTo>
                    <a:pt x="96" y="295"/>
                  </a:lnTo>
                  <a:lnTo>
                    <a:pt x="102" y="283"/>
                  </a:lnTo>
                  <a:lnTo>
                    <a:pt x="132" y="277"/>
                  </a:lnTo>
                  <a:lnTo>
                    <a:pt x="180" y="247"/>
                  </a:lnTo>
                  <a:lnTo>
                    <a:pt x="162" y="211"/>
                  </a:lnTo>
                  <a:lnTo>
                    <a:pt x="168" y="193"/>
                  </a:lnTo>
                  <a:lnTo>
                    <a:pt x="174" y="162"/>
                  </a:lnTo>
                  <a:lnTo>
                    <a:pt x="192" y="150"/>
                  </a:lnTo>
                  <a:lnTo>
                    <a:pt x="198" y="78"/>
                  </a:lnTo>
                  <a:lnTo>
                    <a:pt x="54" y="0"/>
                  </a:lnTo>
                  <a:lnTo>
                    <a:pt x="30" y="12"/>
                  </a:lnTo>
                  <a:lnTo>
                    <a:pt x="30" y="18"/>
                  </a:lnTo>
                  <a:lnTo>
                    <a:pt x="36" y="48"/>
                  </a:lnTo>
                  <a:lnTo>
                    <a:pt x="48" y="60"/>
                  </a:lnTo>
                  <a:lnTo>
                    <a:pt x="36" y="132"/>
                  </a:lnTo>
                  <a:lnTo>
                    <a:pt x="6" y="168"/>
                  </a:lnTo>
                  <a:lnTo>
                    <a:pt x="12" y="168"/>
                  </a:lnTo>
                  <a:lnTo>
                    <a:pt x="6" y="168"/>
                  </a:lnTo>
                  <a:lnTo>
                    <a:pt x="0" y="175"/>
                  </a:lnTo>
                  <a:lnTo>
                    <a:pt x="12" y="193"/>
                  </a:lnTo>
                  <a:lnTo>
                    <a:pt x="30" y="199"/>
                  </a:lnTo>
                  <a:lnTo>
                    <a:pt x="24" y="217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59431" y="4141548"/>
              <a:ext cx="303625" cy="269755"/>
            </a:xfrm>
            <a:custGeom>
              <a:avLst/>
              <a:gdLst>
                <a:gd name="T0" fmla="*/ 2147483646 w 51"/>
                <a:gd name="T1" fmla="*/ 2147483646 h 45"/>
                <a:gd name="T2" fmla="*/ 2147483646 w 51"/>
                <a:gd name="T3" fmla="*/ 2147483646 h 45"/>
                <a:gd name="T4" fmla="*/ 2147483646 w 51"/>
                <a:gd name="T5" fmla="*/ 2147483646 h 45"/>
                <a:gd name="T6" fmla="*/ 2147483646 w 51"/>
                <a:gd name="T7" fmla="*/ 2147483646 h 45"/>
                <a:gd name="T8" fmla="*/ 2147483646 w 51"/>
                <a:gd name="T9" fmla="*/ 0 h 45"/>
                <a:gd name="T10" fmla="*/ 2147483646 w 51"/>
                <a:gd name="T11" fmla="*/ 2147483646 h 45"/>
                <a:gd name="T12" fmla="*/ 2147483646 w 51"/>
                <a:gd name="T13" fmla="*/ 2147483646 h 45"/>
                <a:gd name="T14" fmla="*/ 2147483646 w 51"/>
                <a:gd name="T15" fmla="*/ 2147483646 h 45"/>
                <a:gd name="T16" fmla="*/ 2147483646 w 51"/>
                <a:gd name="T17" fmla="*/ 2147483646 h 45"/>
                <a:gd name="T18" fmla="*/ 2147483646 w 51"/>
                <a:gd name="T19" fmla="*/ 2147483646 h 45"/>
                <a:gd name="T20" fmla="*/ 2147483646 w 51"/>
                <a:gd name="T21" fmla="*/ 2147483646 h 45"/>
                <a:gd name="T22" fmla="*/ 2147483646 w 51"/>
                <a:gd name="T23" fmla="*/ 2147483646 h 45"/>
                <a:gd name="T24" fmla="*/ 2147483646 w 51"/>
                <a:gd name="T25" fmla="*/ 2147483646 h 45"/>
                <a:gd name="T26" fmla="*/ 2147483646 w 51"/>
                <a:gd name="T27" fmla="*/ 2147483646 h 45"/>
                <a:gd name="T28" fmla="*/ 2147483646 w 51"/>
                <a:gd name="T29" fmla="*/ 2147483646 h 45"/>
                <a:gd name="T30" fmla="*/ 2147483646 w 51"/>
                <a:gd name="T31" fmla="*/ 2147483646 h 45"/>
                <a:gd name="T32" fmla="*/ 2147483646 w 51"/>
                <a:gd name="T33" fmla="*/ 2147483646 h 45"/>
                <a:gd name="T34" fmla="*/ 0 w 51"/>
                <a:gd name="T35" fmla="*/ 2147483646 h 45"/>
                <a:gd name="T36" fmla="*/ 2147483646 w 51"/>
                <a:gd name="T37" fmla="*/ 2147483646 h 45"/>
                <a:gd name="T38" fmla="*/ 2147483646 w 51"/>
                <a:gd name="T39" fmla="*/ 2147483646 h 45"/>
                <a:gd name="T40" fmla="*/ 2147483646 w 51"/>
                <a:gd name="T41" fmla="*/ 2147483646 h 45"/>
                <a:gd name="T42" fmla="*/ 2147483646 w 51"/>
                <a:gd name="T43" fmla="*/ 2147483646 h 45"/>
                <a:gd name="T44" fmla="*/ 2147483646 w 51"/>
                <a:gd name="T45" fmla="*/ 2147483646 h 45"/>
                <a:gd name="T46" fmla="*/ 2147483646 w 51"/>
                <a:gd name="T47" fmla="*/ 2147483646 h 45"/>
                <a:gd name="T48" fmla="*/ 2147483646 w 51"/>
                <a:gd name="T49" fmla="*/ 2147483646 h 45"/>
                <a:gd name="T50" fmla="*/ 2147483646 w 51"/>
                <a:gd name="T51" fmla="*/ 2147483646 h 45"/>
                <a:gd name="T52" fmla="*/ 2147483646 w 51"/>
                <a:gd name="T53" fmla="*/ 2147483646 h 45"/>
                <a:gd name="T54" fmla="*/ 2147483646 w 51"/>
                <a:gd name="T55" fmla="*/ 2147483646 h 45"/>
                <a:gd name="T56" fmla="*/ 2147483646 w 51"/>
                <a:gd name="T57" fmla="*/ 2147483646 h 45"/>
                <a:gd name="T58" fmla="*/ 2147483646 w 51"/>
                <a:gd name="T59" fmla="*/ 2147483646 h 45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51" h="45">
                  <a:moveTo>
                    <a:pt x="48" y="1"/>
                  </a:moveTo>
                  <a:cubicBezTo>
                    <a:pt x="47" y="1"/>
                    <a:pt x="47" y="1"/>
                    <a:pt x="47" y="1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5"/>
                    <a:pt x="50" y="19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49" y="16"/>
                    <a:pt x="49" y="16"/>
                    <a:pt x="49" y="16"/>
                  </a:cubicBezTo>
                  <a:lnTo>
                    <a:pt x="48" y="1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24753" y="4053242"/>
              <a:ext cx="180240" cy="179030"/>
            </a:xfrm>
            <a:custGeom>
              <a:avLst/>
              <a:gdLst>
                <a:gd name="T0" fmla="*/ 2147483646 w 180"/>
                <a:gd name="T1" fmla="*/ 2147483646 h 180"/>
                <a:gd name="T2" fmla="*/ 2147483646 w 180"/>
                <a:gd name="T3" fmla="*/ 2147483646 h 180"/>
                <a:gd name="T4" fmla="*/ 2147483646 w 180"/>
                <a:gd name="T5" fmla="*/ 2147483646 h 180"/>
                <a:gd name="T6" fmla="*/ 2147483646 w 180"/>
                <a:gd name="T7" fmla="*/ 2147483646 h 180"/>
                <a:gd name="T8" fmla="*/ 2147483646 w 180"/>
                <a:gd name="T9" fmla="*/ 2147483646 h 180"/>
                <a:gd name="T10" fmla="*/ 2147483646 w 180"/>
                <a:gd name="T11" fmla="*/ 2147483646 h 180"/>
                <a:gd name="T12" fmla="*/ 2147483646 w 180"/>
                <a:gd name="T13" fmla="*/ 2147483646 h 180"/>
                <a:gd name="T14" fmla="*/ 2147483646 w 180"/>
                <a:gd name="T15" fmla="*/ 0 h 180"/>
                <a:gd name="T16" fmla="*/ 2147483646 w 180"/>
                <a:gd name="T17" fmla="*/ 2147483646 h 180"/>
                <a:gd name="T18" fmla="*/ 2147483646 w 180"/>
                <a:gd name="T19" fmla="*/ 2147483646 h 180"/>
                <a:gd name="T20" fmla="*/ 2147483646 w 180"/>
                <a:gd name="T21" fmla="*/ 2147483646 h 180"/>
                <a:gd name="T22" fmla="*/ 0 w 180"/>
                <a:gd name="T23" fmla="*/ 2147483646 h 180"/>
                <a:gd name="T24" fmla="*/ 0 w 180"/>
                <a:gd name="T25" fmla="*/ 2147483646 h 180"/>
                <a:gd name="T26" fmla="*/ 2147483646 w 180"/>
                <a:gd name="T27" fmla="*/ 2147483646 h 180"/>
                <a:gd name="T28" fmla="*/ 2147483646 w 180"/>
                <a:gd name="T29" fmla="*/ 2147483646 h 180"/>
                <a:gd name="T30" fmla="*/ 2147483646 w 180"/>
                <a:gd name="T31" fmla="*/ 2147483646 h 180"/>
                <a:gd name="T32" fmla="*/ 2147483646 w 180"/>
                <a:gd name="T33" fmla="*/ 2147483646 h 180"/>
                <a:gd name="T34" fmla="*/ 2147483646 w 180"/>
                <a:gd name="T35" fmla="*/ 2147483646 h 180"/>
                <a:gd name="T36" fmla="*/ 2147483646 w 180"/>
                <a:gd name="T37" fmla="*/ 2147483646 h 180"/>
                <a:gd name="T38" fmla="*/ 2147483646 w 180"/>
                <a:gd name="T39" fmla="*/ 2147483646 h 180"/>
                <a:gd name="T40" fmla="*/ 2147483646 w 180"/>
                <a:gd name="T41" fmla="*/ 2147483646 h 180"/>
                <a:gd name="T42" fmla="*/ 2147483646 w 180"/>
                <a:gd name="T43" fmla="*/ 2147483646 h 18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80" h="180">
                  <a:moveTo>
                    <a:pt x="144" y="54"/>
                  </a:moveTo>
                  <a:lnTo>
                    <a:pt x="132" y="54"/>
                  </a:lnTo>
                  <a:lnTo>
                    <a:pt x="114" y="30"/>
                  </a:lnTo>
                  <a:lnTo>
                    <a:pt x="102" y="6"/>
                  </a:lnTo>
                  <a:lnTo>
                    <a:pt x="96" y="6"/>
                  </a:lnTo>
                  <a:lnTo>
                    <a:pt x="84" y="12"/>
                  </a:lnTo>
                  <a:lnTo>
                    <a:pt x="96" y="6"/>
                  </a:lnTo>
                  <a:lnTo>
                    <a:pt x="84" y="0"/>
                  </a:lnTo>
                  <a:lnTo>
                    <a:pt x="66" y="6"/>
                  </a:lnTo>
                  <a:lnTo>
                    <a:pt x="18" y="18"/>
                  </a:lnTo>
                  <a:lnTo>
                    <a:pt x="12" y="84"/>
                  </a:lnTo>
                  <a:lnTo>
                    <a:pt x="0" y="90"/>
                  </a:lnTo>
                  <a:lnTo>
                    <a:pt x="0" y="144"/>
                  </a:lnTo>
                  <a:lnTo>
                    <a:pt x="12" y="168"/>
                  </a:lnTo>
                  <a:lnTo>
                    <a:pt x="18" y="180"/>
                  </a:lnTo>
                  <a:lnTo>
                    <a:pt x="36" y="180"/>
                  </a:lnTo>
                  <a:lnTo>
                    <a:pt x="66" y="162"/>
                  </a:lnTo>
                  <a:lnTo>
                    <a:pt x="90" y="162"/>
                  </a:lnTo>
                  <a:lnTo>
                    <a:pt x="138" y="120"/>
                  </a:lnTo>
                  <a:lnTo>
                    <a:pt x="180" y="90"/>
                  </a:lnTo>
                  <a:lnTo>
                    <a:pt x="150" y="78"/>
                  </a:lnTo>
                  <a:lnTo>
                    <a:pt x="144" y="5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09831" y="3915341"/>
              <a:ext cx="204434" cy="321771"/>
            </a:xfrm>
            <a:custGeom>
              <a:avLst/>
              <a:gdLst>
                <a:gd name="T0" fmla="*/ 2147483646 w 34"/>
                <a:gd name="T1" fmla="*/ 2147483646 h 54"/>
                <a:gd name="T2" fmla="*/ 2147483646 w 34"/>
                <a:gd name="T3" fmla="*/ 2147483646 h 54"/>
                <a:gd name="T4" fmla="*/ 2147483646 w 34"/>
                <a:gd name="T5" fmla="*/ 2147483646 h 54"/>
                <a:gd name="T6" fmla="*/ 2147483646 w 34"/>
                <a:gd name="T7" fmla="*/ 2147483646 h 54"/>
                <a:gd name="T8" fmla="*/ 2147483646 w 34"/>
                <a:gd name="T9" fmla="*/ 2147483646 h 54"/>
                <a:gd name="T10" fmla="*/ 2147483646 w 34"/>
                <a:gd name="T11" fmla="*/ 2147483646 h 54"/>
                <a:gd name="T12" fmla="*/ 2147483646 w 34"/>
                <a:gd name="T13" fmla="*/ 2147483646 h 54"/>
                <a:gd name="T14" fmla="*/ 2147483646 w 34"/>
                <a:gd name="T15" fmla="*/ 2147483646 h 54"/>
                <a:gd name="T16" fmla="*/ 2147483646 w 34"/>
                <a:gd name="T17" fmla="*/ 2147483646 h 54"/>
                <a:gd name="T18" fmla="*/ 2147483646 w 34"/>
                <a:gd name="T19" fmla="*/ 2147483646 h 54"/>
                <a:gd name="T20" fmla="*/ 2147483646 w 34"/>
                <a:gd name="T21" fmla="*/ 2147483646 h 54"/>
                <a:gd name="T22" fmla="*/ 2147483646 w 34"/>
                <a:gd name="T23" fmla="*/ 2147483646 h 54"/>
                <a:gd name="T24" fmla="*/ 0 w 34"/>
                <a:gd name="T25" fmla="*/ 2147483646 h 54"/>
                <a:gd name="T26" fmla="*/ 0 w 34"/>
                <a:gd name="T27" fmla="*/ 2147483646 h 54"/>
                <a:gd name="T28" fmla="*/ 2147483646 w 34"/>
                <a:gd name="T29" fmla="*/ 2147483646 h 54"/>
                <a:gd name="T30" fmla="*/ 2147483646 w 34"/>
                <a:gd name="T31" fmla="*/ 2147483646 h 54"/>
                <a:gd name="T32" fmla="*/ 2147483646 w 34"/>
                <a:gd name="T33" fmla="*/ 2147483646 h 54"/>
                <a:gd name="T34" fmla="*/ 2147483646 w 34"/>
                <a:gd name="T35" fmla="*/ 2147483646 h 54"/>
                <a:gd name="T36" fmla="*/ 2147483646 w 34"/>
                <a:gd name="T37" fmla="*/ 2147483646 h 54"/>
                <a:gd name="T38" fmla="*/ 2147483646 w 34"/>
                <a:gd name="T39" fmla="*/ 2147483646 h 54"/>
                <a:gd name="T40" fmla="*/ 2147483646 w 34"/>
                <a:gd name="T41" fmla="*/ 2147483646 h 54"/>
                <a:gd name="T42" fmla="*/ 2147483646 w 34"/>
                <a:gd name="T43" fmla="*/ 2147483646 h 54"/>
                <a:gd name="T44" fmla="*/ 2147483646 w 34"/>
                <a:gd name="T45" fmla="*/ 2147483646 h 54"/>
                <a:gd name="T46" fmla="*/ 2147483646 w 34"/>
                <a:gd name="T47" fmla="*/ 2147483646 h 54"/>
                <a:gd name="T48" fmla="*/ 2147483646 w 34"/>
                <a:gd name="T49" fmla="*/ 2147483646 h 54"/>
                <a:gd name="T50" fmla="*/ 2147483646 w 34"/>
                <a:gd name="T51" fmla="*/ 2147483646 h 54"/>
                <a:gd name="T52" fmla="*/ 2147483646 w 34"/>
                <a:gd name="T53" fmla="*/ 2147483646 h 54"/>
                <a:gd name="T54" fmla="*/ 2147483646 w 34"/>
                <a:gd name="T55" fmla="*/ 2147483646 h 54"/>
                <a:gd name="T56" fmla="*/ 2147483646 w 34"/>
                <a:gd name="T57" fmla="*/ 2147483646 h 54"/>
                <a:gd name="T58" fmla="*/ 2147483646 w 34"/>
                <a:gd name="T59" fmla="*/ 2147483646 h 54"/>
                <a:gd name="T60" fmla="*/ 2147483646 w 34"/>
                <a:gd name="T61" fmla="*/ 2147483646 h 54"/>
                <a:gd name="T62" fmla="*/ 2147483646 w 34"/>
                <a:gd name="T63" fmla="*/ 2147483646 h 54"/>
                <a:gd name="T64" fmla="*/ 2147483646 w 34"/>
                <a:gd name="T65" fmla="*/ 2147483646 h 54"/>
                <a:gd name="T66" fmla="*/ 2147483646 w 34"/>
                <a:gd name="T67" fmla="*/ 2147483646 h 54"/>
                <a:gd name="T68" fmla="*/ 2147483646 w 34"/>
                <a:gd name="T69" fmla="*/ 0 h 54"/>
                <a:gd name="T70" fmla="*/ 2147483646 w 34"/>
                <a:gd name="T71" fmla="*/ 0 h 54"/>
                <a:gd name="T72" fmla="*/ 2147483646 w 34"/>
                <a:gd name="T73" fmla="*/ 2147483646 h 54"/>
                <a:gd name="T74" fmla="*/ 2147483646 w 34"/>
                <a:gd name="T75" fmla="*/ 2147483646 h 5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4" h="54">
                  <a:moveTo>
                    <a:pt x="22" y="2"/>
                  </a:moveTo>
                  <a:cubicBezTo>
                    <a:pt x="17" y="3"/>
                    <a:pt x="17" y="3"/>
                    <a:pt x="17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10" y="51"/>
                    <a:pt x="9" y="51"/>
                    <a:pt x="9" y="51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0" y="1"/>
                    <a:pt x="30" y="1"/>
                    <a:pt x="30" y="1"/>
                  </a:cubicBezTo>
                  <a:lnTo>
                    <a:pt x="22" y="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09831" y="3731472"/>
              <a:ext cx="198385" cy="202014"/>
            </a:xfrm>
            <a:custGeom>
              <a:avLst/>
              <a:gdLst>
                <a:gd name="T0" fmla="*/ 2147483646 w 33"/>
                <a:gd name="T1" fmla="*/ 2147483646 h 34"/>
                <a:gd name="T2" fmla="*/ 2147483646 w 33"/>
                <a:gd name="T3" fmla="*/ 2147483646 h 34"/>
                <a:gd name="T4" fmla="*/ 2147483646 w 33"/>
                <a:gd name="T5" fmla="*/ 2147483646 h 34"/>
                <a:gd name="T6" fmla="*/ 2147483646 w 33"/>
                <a:gd name="T7" fmla="*/ 2147483646 h 34"/>
                <a:gd name="T8" fmla="*/ 2147483646 w 33"/>
                <a:gd name="T9" fmla="*/ 0 h 34"/>
                <a:gd name="T10" fmla="*/ 2147483646 w 33"/>
                <a:gd name="T11" fmla="*/ 2147483646 h 34"/>
                <a:gd name="T12" fmla="*/ 2147483646 w 33"/>
                <a:gd name="T13" fmla="*/ 2147483646 h 34"/>
                <a:gd name="T14" fmla="*/ 2147483646 w 33"/>
                <a:gd name="T15" fmla="*/ 2147483646 h 34"/>
                <a:gd name="T16" fmla="*/ 2147483646 w 33"/>
                <a:gd name="T17" fmla="*/ 2147483646 h 34"/>
                <a:gd name="T18" fmla="*/ 2147483646 w 33"/>
                <a:gd name="T19" fmla="*/ 2147483646 h 34"/>
                <a:gd name="T20" fmla="*/ 2147483646 w 33"/>
                <a:gd name="T21" fmla="*/ 2147483646 h 34"/>
                <a:gd name="T22" fmla="*/ 0 w 33"/>
                <a:gd name="T23" fmla="*/ 2147483646 h 34"/>
                <a:gd name="T24" fmla="*/ 2147483646 w 33"/>
                <a:gd name="T25" fmla="*/ 2147483646 h 34"/>
                <a:gd name="T26" fmla="*/ 2147483646 w 33"/>
                <a:gd name="T27" fmla="*/ 2147483646 h 34"/>
                <a:gd name="T28" fmla="*/ 2147483646 w 33"/>
                <a:gd name="T29" fmla="*/ 2147483646 h 34"/>
                <a:gd name="T30" fmla="*/ 2147483646 w 33"/>
                <a:gd name="T31" fmla="*/ 2147483646 h 34"/>
                <a:gd name="T32" fmla="*/ 2147483646 w 33"/>
                <a:gd name="T33" fmla="*/ 2147483646 h 34"/>
                <a:gd name="T34" fmla="*/ 2147483646 w 33"/>
                <a:gd name="T35" fmla="*/ 2147483646 h 34"/>
                <a:gd name="T36" fmla="*/ 2147483646 w 33"/>
                <a:gd name="T37" fmla="*/ 2147483646 h 34"/>
                <a:gd name="T38" fmla="*/ 2147483646 w 33"/>
                <a:gd name="T39" fmla="*/ 2147483646 h 34"/>
                <a:gd name="T40" fmla="*/ 2147483646 w 33"/>
                <a:gd name="T41" fmla="*/ 2147483646 h 34"/>
                <a:gd name="T42" fmla="*/ 2147483646 w 33"/>
                <a:gd name="T43" fmla="*/ 2147483646 h 34"/>
                <a:gd name="T44" fmla="*/ 2147483646 w 33"/>
                <a:gd name="T45" fmla="*/ 2147483646 h 34"/>
                <a:gd name="T46" fmla="*/ 2147483646 w 33"/>
                <a:gd name="T47" fmla="*/ 2147483646 h 34"/>
                <a:gd name="T48" fmla="*/ 2147483646 w 33"/>
                <a:gd name="T49" fmla="*/ 2147483646 h 34"/>
                <a:gd name="T50" fmla="*/ 2147483646 w 33"/>
                <a:gd name="T51" fmla="*/ 2147483646 h 34"/>
                <a:gd name="T52" fmla="*/ 2147483646 w 33"/>
                <a:gd name="T53" fmla="*/ 2147483646 h 34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33" h="34">
                  <a:moveTo>
                    <a:pt x="25" y="6"/>
                  </a:move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8" y="26"/>
                    <a:pt x="9" y="26"/>
                  </a:cubicBezTo>
                  <a:cubicBezTo>
                    <a:pt x="9" y="26"/>
                    <a:pt x="14" y="27"/>
                    <a:pt x="14" y="27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19"/>
                    <a:pt x="28" y="15"/>
                    <a:pt x="28" y="14"/>
                  </a:cubicBezTo>
                  <a:cubicBezTo>
                    <a:pt x="28" y="13"/>
                    <a:pt x="29" y="12"/>
                    <a:pt x="30" y="12"/>
                  </a:cubicBezTo>
                  <a:cubicBezTo>
                    <a:pt x="25" y="9"/>
                    <a:pt x="25" y="9"/>
                    <a:pt x="25" y="9"/>
                  </a:cubicBezTo>
                  <a:lnTo>
                    <a:pt x="25" y="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74754" y="3825825"/>
              <a:ext cx="227417" cy="227417"/>
            </a:xfrm>
            <a:custGeom>
              <a:avLst/>
              <a:gdLst>
                <a:gd name="T0" fmla="*/ 2147483646 w 38"/>
                <a:gd name="T1" fmla="*/ 2147483646 h 38"/>
                <a:gd name="T2" fmla="*/ 2147483646 w 38"/>
                <a:gd name="T3" fmla="*/ 2147483646 h 38"/>
                <a:gd name="T4" fmla="*/ 2147483646 w 38"/>
                <a:gd name="T5" fmla="*/ 2147483646 h 38"/>
                <a:gd name="T6" fmla="*/ 2147483646 w 38"/>
                <a:gd name="T7" fmla="*/ 2147483646 h 38"/>
                <a:gd name="T8" fmla="*/ 2147483646 w 38"/>
                <a:gd name="T9" fmla="*/ 2147483646 h 38"/>
                <a:gd name="T10" fmla="*/ 2147483646 w 38"/>
                <a:gd name="T11" fmla="*/ 2147483646 h 38"/>
                <a:gd name="T12" fmla="*/ 2147483646 w 38"/>
                <a:gd name="T13" fmla="*/ 2147483646 h 38"/>
                <a:gd name="T14" fmla="*/ 2147483646 w 38"/>
                <a:gd name="T15" fmla="*/ 2147483646 h 38"/>
                <a:gd name="T16" fmla="*/ 2147483646 w 38"/>
                <a:gd name="T17" fmla="*/ 2147483646 h 38"/>
                <a:gd name="T18" fmla="*/ 2147483646 w 38"/>
                <a:gd name="T19" fmla="*/ 2147483646 h 38"/>
                <a:gd name="T20" fmla="*/ 2147483646 w 38"/>
                <a:gd name="T21" fmla="*/ 2147483646 h 38"/>
                <a:gd name="T22" fmla="*/ 2147483646 w 38"/>
                <a:gd name="T23" fmla="*/ 2147483646 h 38"/>
                <a:gd name="T24" fmla="*/ 2147483646 w 38"/>
                <a:gd name="T25" fmla="*/ 2147483646 h 38"/>
                <a:gd name="T26" fmla="*/ 2147483646 w 38"/>
                <a:gd name="T27" fmla="*/ 2147483646 h 38"/>
                <a:gd name="T28" fmla="*/ 2147483646 w 38"/>
                <a:gd name="T29" fmla="*/ 2147483646 h 38"/>
                <a:gd name="T30" fmla="*/ 2147483646 w 38"/>
                <a:gd name="T31" fmla="*/ 2147483646 h 38"/>
                <a:gd name="T32" fmla="*/ 2147483646 w 38"/>
                <a:gd name="T33" fmla="*/ 0 h 38"/>
                <a:gd name="T34" fmla="*/ 2147483646 w 38"/>
                <a:gd name="T35" fmla="*/ 0 h 38"/>
                <a:gd name="T36" fmla="*/ 2147483646 w 38"/>
                <a:gd name="T37" fmla="*/ 2147483646 h 38"/>
                <a:gd name="T38" fmla="*/ 2147483646 w 38"/>
                <a:gd name="T39" fmla="*/ 2147483646 h 38"/>
                <a:gd name="T40" fmla="*/ 2147483646 w 38"/>
                <a:gd name="T41" fmla="*/ 2147483646 h 38"/>
                <a:gd name="T42" fmla="*/ 0 w 38"/>
                <a:gd name="T43" fmla="*/ 2147483646 h 38"/>
                <a:gd name="T44" fmla="*/ 0 w 38"/>
                <a:gd name="T45" fmla="*/ 2147483646 h 38"/>
                <a:gd name="T46" fmla="*/ 2147483646 w 38"/>
                <a:gd name="T47" fmla="*/ 2147483646 h 38"/>
                <a:gd name="T48" fmla="*/ 2147483646 w 38"/>
                <a:gd name="T49" fmla="*/ 2147483646 h 38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38" h="38">
                  <a:moveTo>
                    <a:pt x="4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25" y="4"/>
                    <a:pt x="24" y="4"/>
                  </a:cubicBezTo>
                  <a:cubicBezTo>
                    <a:pt x="24" y="4"/>
                    <a:pt x="22" y="6"/>
                    <a:pt x="21" y="6"/>
                  </a:cubicBezTo>
                  <a:cubicBezTo>
                    <a:pt x="20" y="7"/>
                    <a:pt x="19" y="6"/>
                    <a:pt x="18" y="6"/>
                  </a:cubicBezTo>
                  <a:cubicBezTo>
                    <a:pt x="17" y="6"/>
                    <a:pt x="13" y="0"/>
                    <a:pt x="12" y="0"/>
                  </a:cubicBezTo>
                  <a:cubicBezTo>
                    <a:pt x="11" y="0"/>
                    <a:pt x="4" y="0"/>
                    <a:pt x="4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5"/>
                    <a:pt x="2" y="35"/>
                    <a:pt x="2" y="35"/>
                  </a:cubicBezTo>
                  <a:lnTo>
                    <a:pt x="4" y="3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74754" y="3611715"/>
              <a:ext cx="353222" cy="350803"/>
            </a:xfrm>
            <a:custGeom>
              <a:avLst/>
              <a:gdLst>
                <a:gd name="T0" fmla="*/ 2147483646 w 59"/>
                <a:gd name="T1" fmla="*/ 2147483646 h 59"/>
                <a:gd name="T2" fmla="*/ 2147483646 w 59"/>
                <a:gd name="T3" fmla="*/ 2147483646 h 59"/>
                <a:gd name="T4" fmla="*/ 2147483646 w 59"/>
                <a:gd name="T5" fmla="*/ 2147483646 h 59"/>
                <a:gd name="T6" fmla="*/ 2147483646 w 59"/>
                <a:gd name="T7" fmla="*/ 2147483646 h 59"/>
                <a:gd name="T8" fmla="*/ 2147483646 w 59"/>
                <a:gd name="T9" fmla="*/ 2147483646 h 59"/>
                <a:gd name="T10" fmla="*/ 2147483646 w 59"/>
                <a:gd name="T11" fmla="*/ 2147483646 h 59"/>
                <a:gd name="T12" fmla="*/ 0 w 59"/>
                <a:gd name="T13" fmla="*/ 2147483646 h 59"/>
                <a:gd name="T14" fmla="*/ 2147483646 w 59"/>
                <a:gd name="T15" fmla="*/ 2147483646 h 59"/>
                <a:gd name="T16" fmla="*/ 2147483646 w 59"/>
                <a:gd name="T17" fmla="*/ 2147483646 h 59"/>
                <a:gd name="T18" fmla="*/ 2147483646 w 59"/>
                <a:gd name="T19" fmla="*/ 2147483646 h 59"/>
                <a:gd name="T20" fmla="*/ 2147483646 w 59"/>
                <a:gd name="T21" fmla="*/ 2147483646 h 59"/>
                <a:gd name="T22" fmla="*/ 2147483646 w 59"/>
                <a:gd name="T23" fmla="*/ 2147483646 h 59"/>
                <a:gd name="T24" fmla="*/ 2147483646 w 59"/>
                <a:gd name="T25" fmla="*/ 2147483646 h 59"/>
                <a:gd name="T26" fmla="*/ 2147483646 w 59"/>
                <a:gd name="T27" fmla="*/ 2147483646 h 59"/>
                <a:gd name="T28" fmla="*/ 2147483646 w 59"/>
                <a:gd name="T29" fmla="*/ 2147483646 h 59"/>
                <a:gd name="T30" fmla="*/ 2147483646 w 59"/>
                <a:gd name="T31" fmla="*/ 2147483646 h 59"/>
                <a:gd name="T32" fmla="*/ 2147483646 w 59"/>
                <a:gd name="T33" fmla="*/ 2147483646 h 59"/>
                <a:gd name="T34" fmla="*/ 2147483646 w 59"/>
                <a:gd name="T35" fmla="*/ 2147483646 h 59"/>
                <a:gd name="T36" fmla="*/ 2147483646 w 59"/>
                <a:gd name="T37" fmla="*/ 2147483646 h 59"/>
                <a:gd name="T38" fmla="*/ 2147483646 w 59"/>
                <a:gd name="T39" fmla="*/ 2147483646 h 59"/>
                <a:gd name="T40" fmla="*/ 2147483646 w 59"/>
                <a:gd name="T41" fmla="*/ 2147483646 h 59"/>
                <a:gd name="T42" fmla="*/ 2147483646 w 59"/>
                <a:gd name="T43" fmla="*/ 2147483646 h 59"/>
                <a:gd name="T44" fmla="*/ 2147483646 w 59"/>
                <a:gd name="T45" fmla="*/ 2147483646 h 59"/>
                <a:gd name="T46" fmla="*/ 2147483646 w 59"/>
                <a:gd name="T47" fmla="*/ 2147483646 h 59"/>
                <a:gd name="T48" fmla="*/ 2147483646 w 59"/>
                <a:gd name="T49" fmla="*/ 2147483646 h 59"/>
                <a:gd name="T50" fmla="*/ 2147483646 w 59"/>
                <a:gd name="T51" fmla="*/ 2147483646 h 59"/>
                <a:gd name="T52" fmla="*/ 2147483646 w 59"/>
                <a:gd name="T53" fmla="*/ 2147483646 h 59"/>
                <a:gd name="T54" fmla="*/ 2147483646 w 59"/>
                <a:gd name="T55" fmla="*/ 2147483646 h 59"/>
                <a:gd name="T56" fmla="*/ 2147483646 w 59"/>
                <a:gd name="T57" fmla="*/ 2147483646 h 59"/>
                <a:gd name="T58" fmla="*/ 2147483646 w 59"/>
                <a:gd name="T59" fmla="*/ 2147483646 h 59"/>
                <a:gd name="T60" fmla="*/ 2147483646 w 59"/>
                <a:gd name="T61" fmla="*/ 2147483646 h 59"/>
                <a:gd name="T62" fmla="*/ 2147483646 w 59"/>
                <a:gd name="T63" fmla="*/ 2147483646 h 59"/>
                <a:gd name="T64" fmla="*/ 2147483646 w 59"/>
                <a:gd name="T65" fmla="*/ 2147483646 h 59"/>
                <a:gd name="T66" fmla="*/ 2147483646 w 59"/>
                <a:gd name="T67" fmla="*/ 2147483646 h 59"/>
                <a:gd name="T68" fmla="*/ 2147483646 w 59"/>
                <a:gd name="T69" fmla="*/ 0 h 59"/>
                <a:gd name="T70" fmla="*/ 2147483646 w 59"/>
                <a:gd name="T71" fmla="*/ 2147483646 h 59"/>
                <a:gd name="T72" fmla="*/ 2147483646 w 59"/>
                <a:gd name="T73" fmla="*/ 2147483646 h 59"/>
                <a:gd name="T74" fmla="*/ 2147483646 w 59"/>
                <a:gd name="T75" fmla="*/ 2147483646 h 59"/>
                <a:gd name="T76" fmla="*/ 2147483646 w 59"/>
                <a:gd name="T77" fmla="*/ 2147483646 h 59"/>
                <a:gd name="T78" fmla="*/ 2147483646 w 59"/>
                <a:gd name="T79" fmla="*/ 2147483646 h 59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59" h="59">
                  <a:moveTo>
                    <a:pt x="21" y="6"/>
                  </a:moveTo>
                  <a:cubicBezTo>
                    <a:pt x="18" y="18"/>
                    <a:pt x="18" y="18"/>
                    <a:pt x="18" y="18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11" y="36"/>
                    <a:pt x="12" y="36"/>
                  </a:cubicBezTo>
                  <a:cubicBezTo>
                    <a:pt x="13" y="36"/>
                    <a:pt x="17" y="42"/>
                    <a:pt x="18" y="42"/>
                  </a:cubicBezTo>
                  <a:cubicBezTo>
                    <a:pt x="19" y="42"/>
                    <a:pt x="20" y="43"/>
                    <a:pt x="21" y="42"/>
                  </a:cubicBezTo>
                  <a:cubicBezTo>
                    <a:pt x="22" y="42"/>
                    <a:pt x="24" y="40"/>
                    <a:pt x="24" y="40"/>
                  </a:cubicBezTo>
                  <a:cubicBezTo>
                    <a:pt x="25" y="40"/>
                    <a:pt x="30" y="40"/>
                    <a:pt x="30" y="40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43" y="53"/>
                    <a:pt x="43" y="53"/>
                    <a:pt x="43" y="53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6"/>
                    <a:pt x="21" y="6"/>
                    <a:pt x="21" y="6"/>
                  </a:cubicBez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69105" y="3373411"/>
              <a:ext cx="281851" cy="269756"/>
            </a:xfrm>
            <a:custGeom>
              <a:avLst/>
              <a:gdLst>
                <a:gd name="T0" fmla="*/ 2147483646 w 47"/>
                <a:gd name="T1" fmla="*/ 2147483646 h 45"/>
                <a:gd name="T2" fmla="*/ 2147483646 w 47"/>
                <a:gd name="T3" fmla="*/ 2147483646 h 45"/>
                <a:gd name="T4" fmla="*/ 2147483646 w 47"/>
                <a:gd name="T5" fmla="*/ 2147483646 h 45"/>
                <a:gd name="T6" fmla="*/ 2147483646 w 47"/>
                <a:gd name="T7" fmla="*/ 2147483646 h 45"/>
                <a:gd name="T8" fmla="*/ 2147483646 w 47"/>
                <a:gd name="T9" fmla="*/ 2147483646 h 45"/>
                <a:gd name="T10" fmla="*/ 2147483646 w 47"/>
                <a:gd name="T11" fmla="*/ 2147483646 h 45"/>
                <a:gd name="T12" fmla="*/ 2147483646 w 47"/>
                <a:gd name="T13" fmla="*/ 2147483646 h 45"/>
                <a:gd name="T14" fmla="*/ 2147483646 w 47"/>
                <a:gd name="T15" fmla="*/ 2147483646 h 45"/>
                <a:gd name="T16" fmla="*/ 2147483646 w 47"/>
                <a:gd name="T17" fmla="*/ 2147483646 h 45"/>
                <a:gd name="T18" fmla="*/ 2147483646 w 47"/>
                <a:gd name="T19" fmla="*/ 2147483646 h 45"/>
                <a:gd name="T20" fmla="*/ 2147483646 w 47"/>
                <a:gd name="T21" fmla="*/ 2147483646 h 45"/>
                <a:gd name="T22" fmla="*/ 2147483646 w 47"/>
                <a:gd name="T23" fmla="*/ 2147483646 h 45"/>
                <a:gd name="T24" fmla="*/ 2147483646 w 47"/>
                <a:gd name="T25" fmla="*/ 2147483646 h 45"/>
                <a:gd name="T26" fmla="*/ 2147483646 w 47"/>
                <a:gd name="T27" fmla="*/ 2147483646 h 45"/>
                <a:gd name="T28" fmla="*/ 2147483646 w 47"/>
                <a:gd name="T29" fmla="*/ 0 h 45"/>
                <a:gd name="T30" fmla="*/ 2147483646 w 47"/>
                <a:gd name="T31" fmla="*/ 0 h 45"/>
                <a:gd name="T32" fmla="*/ 2147483646 w 47"/>
                <a:gd name="T33" fmla="*/ 2147483646 h 45"/>
                <a:gd name="T34" fmla="*/ 2147483646 w 47"/>
                <a:gd name="T35" fmla="*/ 2147483646 h 45"/>
                <a:gd name="T36" fmla="*/ 2147483646 w 47"/>
                <a:gd name="T37" fmla="*/ 2147483646 h 45"/>
                <a:gd name="T38" fmla="*/ 2147483646 w 47"/>
                <a:gd name="T39" fmla="*/ 2147483646 h 45"/>
                <a:gd name="T40" fmla="*/ 2147483646 w 47"/>
                <a:gd name="T41" fmla="*/ 2147483646 h 45"/>
                <a:gd name="T42" fmla="*/ 2147483646 w 47"/>
                <a:gd name="T43" fmla="*/ 2147483646 h 45"/>
                <a:gd name="T44" fmla="*/ 2147483646 w 47"/>
                <a:gd name="T45" fmla="*/ 2147483646 h 45"/>
                <a:gd name="T46" fmla="*/ 0 w 47"/>
                <a:gd name="T47" fmla="*/ 2147483646 h 45"/>
                <a:gd name="T48" fmla="*/ 2147483646 w 47"/>
                <a:gd name="T49" fmla="*/ 2147483646 h 45"/>
                <a:gd name="T50" fmla="*/ 2147483646 w 47"/>
                <a:gd name="T51" fmla="*/ 2147483646 h 45"/>
                <a:gd name="T52" fmla="*/ 2147483646 w 47"/>
                <a:gd name="T53" fmla="*/ 2147483646 h 45"/>
                <a:gd name="T54" fmla="*/ 2147483646 w 47"/>
                <a:gd name="T55" fmla="*/ 2147483646 h 45"/>
                <a:gd name="T56" fmla="*/ 2147483646 w 47"/>
                <a:gd name="T57" fmla="*/ 2147483646 h 45"/>
                <a:gd name="T58" fmla="*/ 2147483646 w 47"/>
                <a:gd name="T59" fmla="*/ 2147483646 h 45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7" h="45">
                  <a:moveTo>
                    <a:pt x="22" y="45"/>
                  </a:moveTo>
                  <a:cubicBezTo>
                    <a:pt x="23" y="45"/>
                    <a:pt x="24" y="44"/>
                    <a:pt x="24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3"/>
                    <a:pt x="21" y="45"/>
                    <a:pt x="22" y="45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87250" y="3623812"/>
              <a:ext cx="156047" cy="179030"/>
            </a:xfrm>
            <a:custGeom>
              <a:avLst/>
              <a:gdLst>
                <a:gd name="T0" fmla="*/ 2147483646 w 26"/>
                <a:gd name="T1" fmla="*/ 2147483646 h 30"/>
                <a:gd name="T2" fmla="*/ 2147483646 w 26"/>
                <a:gd name="T3" fmla="*/ 2147483646 h 30"/>
                <a:gd name="T4" fmla="*/ 2147483646 w 26"/>
                <a:gd name="T5" fmla="*/ 2147483646 h 30"/>
                <a:gd name="T6" fmla="*/ 2147483646 w 26"/>
                <a:gd name="T7" fmla="*/ 2147483646 h 30"/>
                <a:gd name="T8" fmla="*/ 2147483646 w 26"/>
                <a:gd name="T9" fmla="*/ 2147483646 h 30"/>
                <a:gd name="T10" fmla="*/ 2147483646 w 26"/>
                <a:gd name="T11" fmla="*/ 2147483646 h 30"/>
                <a:gd name="T12" fmla="*/ 2147483646 w 26"/>
                <a:gd name="T13" fmla="*/ 2147483646 h 30"/>
                <a:gd name="T14" fmla="*/ 2147483646 w 26"/>
                <a:gd name="T15" fmla="*/ 0 h 30"/>
                <a:gd name="T16" fmla="*/ 2147483646 w 26"/>
                <a:gd name="T17" fmla="*/ 2147483646 h 30"/>
                <a:gd name="T18" fmla="*/ 2147483646 w 26"/>
                <a:gd name="T19" fmla="*/ 2147483646 h 30"/>
                <a:gd name="T20" fmla="*/ 0 w 26"/>
                <a:gd name="T21" fmla="*/ 2147483646 h 30"/>
                <a:gd name="T22" fmla="*/ 2147483646 w 26"/>
                <a:gd name="T23" fmla="*/ 2147483646 h 30"/>
                <a:gd name="T24" fmla="*/ 2147483646 w 26"/>
                <a:gd name="T25" fmla="*/ 2147483646 h 30"/>
                <a:gd name="T26" fmla="*/ 0 w 26"/>
                <a:gd name="T27" fmla="*/ 2147483646 h 30"/>
                <a:gd name="T28" fmla="*/ 2147483646 w 26"/>
                <a:gd name="T29" fmla="*/ 2147483646 h 30"/>
                <a:gd name="T30" fmla="*/ 2147483646 w 26"/>
                <a:gd name="T31" fmla="*/ 2147483646 h 30"/>
                <a:gd name="T32" fmla="*/ 2147483646 w 26"/>
                <a:gd name="T33" fmla="*/ 2147483646 h 30"/>
                <a:gd name="T34" fmla="*/ 2147483646 w 26"/>
                <a:gd name="T35" fmla="*/ 2147483646 h 30"/>
                <a:gd name="T36" fmla="*/ 2147483646 w 26"/>
                <a:gd name="T37" fmla="*/ 2147483646 h 30"/>
                <a:gd name="T38" fmla="*/ 2147483646 w 26"/>
                <a:gd name="T39" fmla="*/ 2147483646 h 30"/>
                <a:gd name="T40" fmla="*/ 2147483646 w 26"/>
                <a:gd name="T41" fmla="*/ 2147483646 h 30"/>
                <a:gd name="T42" fmla="*/ 2147483646 w 26"/>
                <a:gd name="T43" fmla="*/ 2147483646 h 30"/>
                <a:gd name="T44" fmla="*/ 2147483646 w 26"/>
                <a:gd name="T45" fmla="*/ 2147483646 h 3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6" h="30">
                  <a:moveTo>
                    <a:pt x="23" y="7"/>
                  </a:moveTo>
                  <a:cubicBezTo>
                    <a:pt x="26" y="4"/>
                    <a:pt x="26" y="4"/>
                    <a:pt x="26" y="4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0" y="3"/>
                    <a:pt x="19" y="3"/>
                  </a:cubicBezTo>
                  <a:cubicBezTo>
                    <a:pt x="18" y="3"/>
                    <a:pt x="9" y="1"/>
                    <a:pt x="9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29"/>
                    <a:pt x="18" y="29"/>
                    <a:pt x="18" y="29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3" y="17"/>
                    <a:pt x="23" y="17"/>
                    <a:pt x="23" y="17"/>
                  </a:cubicBezTo>
                  <a:lnTo>
                    <a:pt x="23" y="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19107" y="4010904"/>
              <a:ext cx="143950" cy="136692"/>
            </a:xfrm>
            <a:custGeom>
              <a:avLst/>
              <a:gdLst>
                <a:gd name="T0" fmla="*/ 2147483646 w 24"/>
                <a:gd name="T1" fmla="*/ 2147483646 h 23"/>
                <a:gd name="T2" fmla="*/ 2147483646 w 24"/>
                <a:gd name="T3" fmla="*/ 2147483646 h 23"/>
                <a:gd name="T4" fmla="*/ 2147483646 w 24"/>
                <a:gd name="T5" fmla="*/ 2147483646 h 23"/>
                <a:gd name="T6" fmla="*/ 0 w 24"/>
                <a:gd name="T7" fmla="*/ 2147483646 h 23"/>
                <a:gd name="T8" fmla="*/ 2147483646 w 24"/>
                <a:gd name="T9" fmla="*/ 2147483646 h 23"/>
                <a:gd name="T10" fmla="*/ 2147483646 w 24"/>
                <a:gd name="T11" fmla="*/ 2147483646 h 23"/>
                <a:gd name="T12" fmla="*/ 2147483646 w 24"/>
                <a:gd name="T13" fmla="*/ 2147483646 h 23"/>
                <a:gd name="T14" fmla="*/ 2147483646 w 24"/>
                <a:gd name="T15" fmla="*/ 2147483646 h 23"/>
                <a:gd name="T16" fmla="*/ 2147483646 w 24"/>
                <a:gd name="T17" fmla="*/ 2147483646 h 23"/>
                <a:gd name="T18" fmla="*/ 2147483646 w 24"/>
                <a:gd name="T19" fmla="*/ 2147483646 h 23"/>
                <a:gd name="T20" fmla="*/ 2147483646 w 24"/>
                <a:gd name="T21" fmla="*/ 2147483646 h 23"/>
                <a:gd name="T22" fmla="*/ 2147483646 w 24"/>
                <a:gd name="T23" fmla="*/ 2147483646 h 23"/>
                <a:gd name="T24" fmla="*/ 2147483646 w 24"/>
                <a:gd name="T25" fmla="*/ 2147483646 h 23"/>
                <a:gd name="T26" fmla="*/ 2147483646 w 24"/>
                <a:gd name="T27" fmla="*/ 2147483646 h 23"/>
                <a:gd name="T28" fmla="*/ 2147483646 w 24"/>
                <a:gd name="T29" fmla="*/ 2147483646 h 23"/>
                <a:gd name="T30" fmla="*/ 2147483646 w 24"/>
                <a:gd name="T31" fmla="*/ 0 h 23"/>
                <a:gd name="T32" fmla="*/ 2147483646 w 24"/>
                <a:gd name="T33" fmla="*/ 2147483646 h 23"/>
                <a:gd name="T34" fmla="*/ 2147483646 w 24"/>
                <a:gd name="T35" fmla="*/ 2147483646 h 2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4" h="23">
                  <a:moveTo>
                    <a:pt x="9" y="5"/>
                  </a:moveTo>
                  <a:cubicBezTo>
                    <a:pt x="9" y="5"/>
                    <a:pt x="6" y="8"/>
                    <a:pt x="6" y="8"/>
                  </a:cubicBezTo>
                  <a:cubicBezTo>
                    <a:pt x="5" y="8"/>
                    <a:pt x="2" y="7"/>
                    <a:pt x="2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3" y="1"/>
                    <a:pt x="13" y="1"/>
                    <a:pt x="13" y="1"/>
                  </a:cubicBezTo>
                  <a:lnTo>
                    <a:pt x="9" y="5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65881" y="3643166"/>
              <a:ext cx="257658" cy="414915"/>
            </a:xfrm>
            <a:custGeom>
              <a:avLst/>
              <a:gdLst>
                <a:gd name="T0" fmla="*/ 2147483646 w 43"/>
                <a:gd name="T1" fmla="*/ 2147483646 h 70"/>
                <a:gd name="T2" fmla="*/ 2147483646 w 43"/>
                <a:gd name="T3" fmla="*/ 2147483646 h 70"/>
                <a:gd name="T4" fmla="*/ 2147483646 w 43"/>
                <a:gd name="T5" fmla="*/ 2147483646 h 70"/>
                <a:gd name="T6" fmla="*/ 2147483646 w 43"/>
                <a:gd name="T7" fmla="*/ 2147483646 h 70"/>
                <a:gd name="T8" fmla="*/ 2147483646 w 43"/>
                <a:gd name="T9" fmla="*/ 2147483646 h 70"/>
                <a:gd name="T10" fmla="*/ 2147483646 w 43"/>
                <a:gd name="T11" fmla="*/ 2147483646 h 70"/>
                <a:gd name="T12" fmla="*/ 2147483646 w 43"/>
                <a:gd name="T13" fmla="*/ 2147483646 h 70"/>
                <a:gd name="T14" fmla="*/ 2147483646 w 43"/>
                <a:gd name="T15" fmla="*/ 2147483646 h 70"/>
                <a:gd name="T16" fmla="*/ 2147483646 w 43"/>
                <a:gd name="T17" fmla="*/ 2147483646 h 70"/>
                <a:gd name="T18" fmla="*/ 2147483646 w 43"/>
                <a:gd name="T19" fmla="*/ 2147483646 h 70"/>
                <a:gd name="T20" fmla="*/ 2147483646 w 43"/>
                <a:gd name="T21" fmla="*/ 2147483646 h 70"/>
                <a:gd name="T22" fmla="*/ 2147483646 w 43"/>
                <a:gd name="T23" fmla="*/ 2147483646 h 70"/>
                <a:gd name="T24" fmla="*/ 2147483646 w 43"/>
                <a:gd name="T25" fmla="*/ 2147483646 h 70"/>
                <a:gd name="T26" fmla="*/ 2147483646 w 43"/>
                <a:gd name="T27" fmla="*/ 2147483646 h 70"/>
                <a:gd name="T28" fmla="*/ 2147483646 w 43"/>
                <a:gd name="T29" fmla="*/ 2147483646 h 70"/>
                <a:gd name="T30" fmla="*/ 0 w 43"/>
                <a:gd name="T31" fmla="*/ 2147483646 h 70"/>
                <a:gd name="T32" fmla="*/ 0 w 43"/>
                <a:gd name="T33" fmla="*/ 2147483646 h 70"/>
                <a:gd name="T34" fmla="*/ 2147483646 w 43"/>
                <a:gd name="T35" fmla="*/ 2147483646 h 70"/>
                <a:gd name="T36" fmla="*/ 2147483646 w 43"/>
                <a:gd name="T37" fmla="*/ 2147483646 h 70"/>
                <a:gd name="T38" fmla="*/ 2147483646 w 43"/>
                <a:gd name="T39" fmla="*/ 2147483646 h 70"/>
                <a:gd name="T40" fmla="*/ 2147483646 w 43"/>
                <a:gd name="T41" fmla="*/ 2147483646 h 70"/>
                <a:gd name="T42" fmla="*/ 2147483646 w 43"/>
                <a:gd name="T43" fmla="*/ 2147483646 h 70"/>
                <a:gd name="T44" fmla="*/ 2147483646 w 43"/>
                <a:gd name="T45" fmla="*/ 2147483646 h 70"/>
                <a:gd name="T46" fmla="*/ 2147483646 w 43"/>
                <a:gd name="T47" fmla="*/ 2147483646 h 70"/>
                <a:gd name="T48" fmla="*/ 2147483646 w 43"/>
                <a:gd name="T49" fmla="*/ 2147483646 h 70"/>
                <a:gd name="T50" fmla="*/ 2147483646 w 43"/>
                <a:gd name="T51" fmla="*/ 2147483646 h 70"/>
                <a:gd name="T52" fmla="*/ 2147483646 w 43"/>
                <a:gd name="T53" fmla="*/ 2147483646 h 70"/>
                <a:gd name="T54" fmla="*/ 2147483646 w 43"/>
                <a:gd name="T55" fmla="*/ 2147483646 h 70"/>
                <a:gd name="T56" fmla="*/ 2147483646 w 43"/>
                <a:gd name="T57" fmla="*/ 2147483646 h 70"/>
                <a:gd name="T58" fmla="*/ 2147483646 w 43"/>
                <a:gd name="T59" fmla="*/ 2147483646 h 70"/>
                <a:gd name="T60" fmla="*/ 2147483646 w 43"/>
                <a:gd name="T61" fmla="*/ 2147483646 h 70"/>
                <a:gd name="T62" fmla="*/ 2147483646 w 43"/>
                <a:gd name="T63" fmla="*/ 2147483646 h 70"/>
                <a:gd name="T64" fmla="*/ 2147483646 w 43"/>
                <a:gd name="T65" fmla="*/ 2147483646 h 70"/>
                <a:gd name="T66" fmla="*/ 2147483646 w 43"/>
                <a:gd name="T67" fmla="*/ 2147483646 h 70"/>
                <a:gd name="T68" fmla="*/ 2147483646 w 43"/>
                <a:gd name="T69" fmla="*/ 2147483646 h 70"/>
                <a:gd name="T70" fmla="*/ 2147483646 w 43"/>
                <a:gd name="T71" fmla="*/ 2147483646 h 70"/>
                <a:gd name="T72" fmla="*/ 2147483646 w 43"/>
                <a:gd name="T73" fmla="*/ 2147483646 h 70"/>
                <a:gd name="T74" fmla="*/ 2147483646 w 43"/>
                <a:gd name="T75" fmla="*/ 2147483646 h 70"/>
                <a:gd name="T76" fmla="*/ 2147483646 w 43"/>
                <a:gd name="T77" fmla="*/ 2147483646 h 70"/>
                <a:gd name="T78" fmla="*/ 2147483646 w 43"/>
                <a:gd name="T79" fmla="*/ 2147483646 h 70"/>
                <a:gd name="T80" fmla="*/ 2147483646 w 43"/>
                <a:gd name="T81" fmla="*/ 2147483646 h 70"/>
                <a:gd name="T82" fmla="*/ 2147483646 w 43"/>
                <a:gd name="T83" fmla="*/ 2147483646 h 70"/>
                <a:gd name="T84" fmla="*/ 2147483646 w 43"/>
                <a:gd name="T85" fmla="*/ 2147483646 h 70"/>
                <a:gd name="T86" fmla="*/ 2147483646 w 43"/>
                <a:gd name="T87" fmla="*/ 2147483646 h 70"/>
                <a:gd name="T88" fmla="*/ 2147483646 w 43"/>
                <a:gd name="T89" fmla="*/ 2147483646 h 70"/>
                <a:gd name="T90" fmla="*/ 2147483646 w 43"/>
                <a:gd name="T91" fmla="*/ 2147483646 h 70"/>
                <a:gd name="T92" fmla="*/ 2147483646 w 43"/>
                <a:gd name="T93" fmla="*/ 2147483646 h 70"/>
                <a:gd name="T94" fmla="*/ 2147483646 w 43"/>
                <a:gd name="T95" fmla="*/ 2147483646 h 70"/>
                <a:gd name="T96" fmla="*/ 2147483646 w 43"/>
                <a:gd name="T97" fmla="*/ 2147483646 h 70"/>
                <a:gd name="T98" fmla="*/ 2147483646 w 43"/>
                <a:gd name="T99" fmla="*/ 2147483646 h 70"/>
                <a:gd name="T100" fmla="*/ 2147483646 w 43"/>
                <a:gd name="T101" fmla="*/ 2147483646 h 70"/>
                <a:gd name="T102" fmla="*/ 2147483646 w 43"/>
                <a:gd name="T103" fmla="*/ 2147483646 h 70"/>
                <a:gd name="T104" fmla="*/ 2147483646 w 43"/>
                <a:gd name="T105" fmla="*/ 2147483646 h 70"/>
                <a:gd name="T106" fmla="*/ 2147483646 w 43"/>
                <a:gd name="T107" fmla="*/ 2147483646 h 70"/>
                <a:gd name="T108" fmla="*/ 2147483646 w 43"/>
                <a:gd name="T109" fmla="*/ 2147483646 h 70"/>
                <a:gd name="T110" fmla="*/ 2147483646 w 43"/>
                <a:gd name="T111" fmla="*/ 0 h 70"/>
                <a:gd name="T112" fmla="*/ 2147483646 w 43"/>
                <a:gd name="T113" fmla="*/ 0 h 70"/>
                <a:gd name="T114" fmla="*/ 2147483646 w 43"/>
                <a:gd name="T115" fmla="*/ 2147483646 h 70"/>
                <a:gd name="T116" fmla="*/ 2147483646 w 43"/>
                <a:gd name="T117" fmla="*/ 0 h 70"/>
                <a:gd name="T118" fmla="*/ 2147483646 w 43"/>
                <a:gd name="T119" fmla="*/ 2147483646 h 70"/>
                <a:gd name="T120" fmla="*/ 2147483646 w 43"/>
                <a:gd name="T121" fmla="*/ 2147483646 h 7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43" h="70">
                  <a:moveTo>
                    <a:pt x="27" y="6"/>
                  </a:moveTo>
                  <a:cubicBezTo>
                    <a:pt x="23" y="13"/>
                    <a:pt x="23" y="13"/>
                    <a:pt x="23" y="13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9" y="70"/>
                    <a:pt x="9" y="70"/>
                    <a:pt x="9" y="70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4" y="70"/>
                    <a:pt x="15" y="70"/>
                  </a:cubicBezTo>
                  <a:cubicBezTo>
                    <a:pt x="15" y="70"/>
                    <a:pt x="18" y="67"/>
                    <a:pt x="18" y="67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5" y="62"/>
                    <a:pt x="25" y="62"/>
                    <a:pt x="25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43" y="62"/>
                    <a:pt x="43" y="62"/>
                    <a:pt x="43" y="62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33" y="41"/>
                    <a:pt x="33" y="41"/>
                  </a:cubicBezTo>
                  <a:cubicBezTo>
                    <a:pt x="32" y="41"/>
                    <a:pt x="28" y="39"/>
                    <a:pt x="28" y="39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5"/>
                    <a:pt x="27" y="5"/>
                    <a:pt x="27" y="5"/>
                  </a:cubicBezTo>
                  <a:lnTo>
                    <a:pt x="27" y="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52984" y="3427846"/>
              <a:ext cx="142740" cy="107660"/>
            </a:xfrm>
            <a:custGeom>
              <a:avLst/>
              <a:gdLst>
                <a:gd name="T0" fmla="*/ 2147483646 w 144"/>
                <a:gd name="T1" fmla="*/ 2147483646 h 109"/>
                <a:gd name="T2" fmla="*/ 2147483646 w 144"/>
                <a:gd name="T3" fmla="*/ 2147483646 h 109"/>
                <a:gd name="T4" fmla="*/ 2147483646 w 144"/>
                <a:gd name="T5" fmla="*/ 2147483646 h 109"/>
                <a:gd name="T6" fmla="*/ 2147483646 w 144"/>
                <a:gd name="T7" fmla="*/ 2147483646 h 109"/>
                <a:gd name="T8" fmla="*/ 2147483646 w 144"/>
                <a:gd name="T9" fmla="*/ 2147483646 h 109"/>
                <a:gd name="T10" fmla="*/ 2147483646 w 144"/>
                <a:gd name="T11" fmla="*/ 2147483646 h 109"/>
                <a:gd name="T12" fmla="*/ 2147483646 w 144"/>
                <a:gd name="T13" fmla="*/ 0 h 109"/>
                <a:gd name="T14" fmla="*/ 2147483646 w 144"/>
                <a:gd name="T15" fmla="*/ 0 h 109"/>
                <a:gd name="T16" fmla="*/ 2147483646 w 144"/>
                <a:gd name="T17" fmla="*/ 2147483646 h 109"/>
                <a:gd name="T18" fmla="*/ 2147483646 w 144"/>
                <a:gd name="T19" fmla="*/ 2147483646 h 109"/>
                <a:gd name="T20" fmla="*/ 2147483646 w 144"/>
                <a:gd name="T21" fmla="*/ 2147483646 h 109"/>
                <a:gd name="T22" fmla="*/ 0 w 144"/>
                <a:gd name="T23" fmla="*/ 2147483646 h 109"/>
                <a:gd name="T24" fmla="*/ 0 w 144"/>
                <a:gd name="T25" fmla="*/ 2147483646 h 109"/>
                <a:gd name="T26" fmla="*/ 2147483646 w 144"/>
                <a:gd name="T27" fmla="*/ 2147483646 h 109"/>
                <a:gd name="T28" fmla="*/ 2147483646 w 144"/>
                <a:gd name="T29" fmla="*/ 2147483646 h 109"/>
                <a:gd name="T30" fmla="*/ 2147483646 w 144"/>
                <a:gd name="T31" fmla="*/ 2147483646 h 109"/>
                <a:gd name="T32" fmla="*/ 2147483646 w 144"/>
                <a:gd name="T33" fmla="*/ 2147483646 h 109"/>
                <a:gd name="T34" fmla="*/ 2147483646 w 144"/>
                <a:gd name="T35" fmla="*/ 2147483646 h 109"/>
                <a:gd name="T36" fmla="*/ 2147483646 w 144"/>
                <a:gd name="T37" fmla="*/ 2147483646 h 109"/>
                <a:gd name="T38" fmla="*/ 2147483646 w 144"/>
                <a:gd name="T39" fmla="*/ 2147483646 h 109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44" h="109">
                  <a:moveTo>
                    <a:pt x="114" y="79"/>
                  </a:moveTo>
                  <a:lnTo>
                    <a:pt x="120" y="79"/>
                  </a:lnTo>
                  <a:lnTo>
                    <a:pt x="138" y="55"/>
                  </a:lnTo>
                  <a:lnTo>
                    <a:pt x="144" y="49"/>
                  </a:lnTo>
                  <a:lnTo>
                    <a:pt x="132" y="49"/>
                  </a:lnTo>
                  <a:lnTo>
                    <a:pt x="108" y="25"/>
                  </a:lnTo>
                  <a:lnTo>
                    <a:pt x="96" y="0"/>
                  </a:lnTo>
                  <a:lnTo>
                    <a:pt x="90" y="0"/>
                  </a:lnTo>
                  <a:lnTo>
                    <a:pt x="54" y="19"/>
                  </a:lnTo>
                  <a:lnTo>
                    <a:pt x="24" y="43"/>
                  </a:lnTo>
                  <a:lnTo>
                    <a:pt x="6" y="67"/>
                  </a:lnTo>
                  <a:lnTo>
                    <a:pt x="0" y="85"/>
                  </a:lnTo>
                  <a:lnTo>
                    <a:pt x="0" y="97"/>
                  </a:lnTo>
                  <a:lnTo>
                    <a:pt x="6" y="109"/>
                  </a:lnTo>
                  <a:lnTo>
                    <a:pt x="36" y="103"/>
                  </a:lnTo>
                  <a:lnTo>
                    <a:pt x="36" y="109"/>
                  </a:lnTo>
                  <a:lnTo>
                    <a:pt x="42" y="85"/>
                  </a:lnTo>
                  <a:lnTo>
                    <a:pt x="72" y="85"/>
                  </a:lnTo>
                  <a:lnTo>
                    <a:pt x="96" y="85"/>
                  </a:lnTo>
                  <a:lnTo>
                    <a:pt x="114" y="7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52984" y="3427846"/>
              <a:ext cx="142740" cy="107660"/>
            </a:xfrm>
            <a:custGeom>
              <a:avLst/>
              <a:gdLst>
                <a:gd name="T0" fmla="*/ 2147483646 w 144"/>
                <a:gd name="T1" fmla="*/ 2147483646 h 109"/>
                <a:gd name="T2" fmla="*/ 2147483646 w 144"/>
                <a:gd name="T3" fmla="*/ 2147483646 h 109"/>
                <a:gd name="T4" fmla="*/ 2147483646 w 144"/>
                <a:gd name="T5" fmla="*/ 2147483646 h 109"/>
                <a:gd name="T6" fmla="*/ 2147483646 w 144"/>
                <a:gd name="T7" fmla="*/ 2147483646 h 109"/>
                <a:gd name="T8" fmla="*/ 2147483646 w 144"/>
                <a:gd name="T9" fmla="*/ 2147483646 h 109"/>
                <a:gd name="T10" fmla="*/ 2147483646 w 144"/>
                <a:gd name="T11" fmla="*/ 2147483646 h 109"/>
                <a:gd name="T12" fmla="*/ 2147483646 w 144"/>
                <a:gd name="T13" fmla="*/ 0 h 109"/>
                <a:gd name="T14" fmla="*/ 2147483646 w 144"/>
                <a:gd name="T15" fmla="*/ 0 h 109"/>
                <a:gd name="T16" fmla="*/ 2147483646 w 144"/>
                <a:gd name="T17" fmla="*/ 2147483646 h 109"/>
                <a:gd name="T18" fmla="*/ 2147483646 w 144"/>
                <a:gd name="T19" fmla="*/ 2147483646 h 109"/>
                <a:gd name="T20" fmla="*/ 2147483646 w 144"/>
                <a:gd name="T21" fmla="*/ 2147483646 h 109"/>
                <a:gd name="T22" fmla="*/ 0 w 144"/>
                <a:gd name="T23" fmla="*/ 2147483646 h 109"/>
                <a:gd name="T24" fmla="*/ 0 w 144"/>
                <a:gd name="T25" fmla="*/ 2147483646 h 109"/>
                <a:gd name="T26" fmla="*/ 2147483646 w 144"/>
                <a:gd name="T27" fmla="*/ 2147483646 h 109"/>
                <a:gd name="T28" fmla="*/ 2147483646 w 144"/>
                <a:gd name="T29" fmla="*/ 2147483646 h 109"/>
                <a:gd name="T30" fmla="*/ 2147483646 w 144"/>
                <a:gd name="T31" fmla="*/ 2147483646 h 109"/>
                <a:gd name="T32" fmla="*/ 2147483646 w 144"/>
                <a:gd name="T33" fmla="*/ 2147483646 h 109"/>
                <a:gd name="T34" fmla="*/ 2147483646 w 144"/>
                <a:gd name="T35" fmla="*/ 2147483646 h 109"/>
                <a:gd name="T36" fmla="*/ 2147483646 w 144"/>
                <a:gd name="T37" fmla="*/ 2147483646 h 109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44" h="109">
                  <a:moveTo>
                    <a:pt x="114" y="79"/>
                  </a:moveTo>
                  <a:lnTo>
                    <a:pt x="120" y="79"/>
                  </a:lnTo>
                  <a:lnTo>
                    <a:pt x="138" y="55"/>
                  </a:lnTo>
                  <a:lnTo>
                    <a:pt x="144" y="49"/>
                  </a:lnTo>
                  <a:lnTo>
                    <a:pt x="132" y="49"/>
                  </a:lnTo>
                  <a:lnTo>
                    <a:pt x="108" y="25"/>
                  </a:lnTo>
                  <a:lnTo>
                    <a:pt x="96" y="0"/>
                  </a:lnTo>
                  <a:lnTo>
                    <a:pt x="90" y="0"/>
                  </a:lnTo>
                  <a:lnTo>
                    <a:pt x="54" y="19"/>
                  </a:lnTo>
                  <a:lnTo>
                    <a:pt x="24" y="43"/>
                  </a:lnTo>
                  <a:lnTo>
                    <a:pt x="6" y="67"/>
                  </a:lnTo>
                  <a:lnTo>
                    <a:pt x="0" y="85"/>
                  </a:lnTo>
                  <a:lnTo>
                    <a:pt x="0" y="97"/>
                  </a:lnTo>
                  <a:lnTo>
                    <a:pt x="6" y="109"/>
                  </a:lnTo>
                  <a:lnTo>
                    <a:pt x="36" y="103"/>
                  </a:lnTo>
                  <a:lnTo>
                    <a:pt x="36" y="109"/>
                  </a:lnTo>
                  <a:lnTo>
                    <a:pt x="42" y="85"/>
                  </a:lnTo>
                  <a:lnTo>
                    <a:pt x="72" y="85"/>
                  </a:lnTo>
                  <a:lnTo>
                    <a:pt x="96" y="85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47337" y="3506474"/>
              <a:ext cx="18145" cy="4839"/>
            </a:xfrm>
            <a:custGeom>
              <a:avLst/>
              <a:gdLst>
                <a:gd name="T0" fmla="*/ 0 w 18"/>
                <a:gd name="T1" fmla="*/ 2147483646 h 6"/>
                <a:gd name="T2" fmla="*/ 2147483646 w 18"/>
                <a:gd name="T3" fmla="*/ 2147483646 h 6"/>
                <a:gd name="T4" fmla="*/ 2147483646 w 18"/>
                <a:gd name="T5" fmla="*/ 0 h 6"/>
                <a:gd name="T6" fmla="*/ 0 w 18"/>
                <a:gd name="T7" fmla="*/ 2147483646 h 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lnTo>
                    <a:pt x="6" y="6"/>
                  </a:lnTo>
                  <a:lnTo>
                    <a:pt x="18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47337" y="3506474"/>
              <a:ext cx="18145" cy="4839"/>
            </a:xfrm>
            <a:custGeom>
              <a:avLst/>
              <a:gdLst>
                <a:gd name="T0" fmla="*/ 0 w 18"/>
                <a:gd name="T1" fmla="*/ 2147483646 h 6"/>
                <a:gd name="T2" fmla="*/ 2147483646 w 18"/>
                <a:gd name="T3" fmla="*/ 2147483646 h 6"/>
                <a:gd name="T4" fmla="*/ 2147483646 w 18"/>
                <a:gd name="T5" fmla="*/ 0 h 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lnTo>
                    <a:pt x="6" y="6"/>
                  </a:lnTo>
                  <a:lnTo>
                    <a:pt x="18" y="0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88064" y="3511313"/>
              <a:ext cx="77419" cy="100403"/>
            </a:xfrm>
            <a:custGeom>
              <a:avLst/>
              <a:gdLst>
                <a:gd name="T0" fmla="*/ 2147483646 w 78"/>
                <a:gd name="T1" fmla="*/ 2147483646 h 102"/>
                <a:gd name="T2" fmla="*/ 2147483646 w 78"/>
                <a:gd name="T3" fmla="*/ 0 h 102"/>
                <a:gd name="T4" fmla="*/ 2147483646 w 78"/>
                <a:gd name="T5" fmla="*/ 0 h 102"/>
                <a:gd name="T6" fmla="*/ 2147483646 w 78"/>
                <a:gd name="T7" fmla="*/ 0 h 102"/>
                <a:gd name="T8" fmla="*/ 0 w 78"/>
                <a:gd name="T9" fmla="*/ 2147483646 h 102"/>
                <a:gd name="T10" fmla="*/ 2147483646 w 78"/>
                <a:gd name="T11" fmla="*/ 2147483646 h 102"/>
                <a:gd name="T12" fmla="*/ 0 w 78"/>
                <a:gd name="T13" fmla="*/ 2147483646 h 102"/>
                <a:gd name="T14" fmla="*/ 0 w 78"/>
                <a:gd name="T15" fmla="*/ 2147483646 h 102"/>
                <a:gd name="T16" fmla="*/ 2147483646 w 78"/>
                <a:gd name="T17" fmla="*/ 2147483646 h 102"/>
                <a:gd name="T18" fmla="*/ 2147483646 w 78"/>
                <a:gd name="T19" fmla="*/ 2147483646 h 102"/>
                <a:gd name="T20" fmla="*/ 2147483646 w 78"/>
                <a:gd name="T21" fmla="*/ 2147483646 h 102"/>
                <a:gd name="T22" fmla="*/ 2147483646 w 78"/>
                <a:gd name="T23" fmla="*/ 2147483646 h 102"/>
                <a:gd name="T24" fmla="*/ 2147483646 w 78"/>
                <a:gd name="T25" fmla="*/ 2147483646 h 10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78" h="102">
                  <a:moveTo>
                    <a:pt x="60" y="6"/>
                  </a:moveTo>
                  <a:lnTo>
                    <a:pt x="60" y="0"/>
                  </a:lnTo>
                  <a:lnTo>
                    <a:pt x="36" y="0"/>
                  </a:lnTo>
                  <a:lnTo>
                    <a:pt x="6" y="0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0" y="66"/>
                  </a:lnTo>
                  <a:lnTo>
                    <a:pt x="0" y="84"/>
                  </a:lnTo>
                  <a:lnTo>
                    <a:pt x="6" y="102"/>
                  </a:lnTo>
                  <a:lnTo>
                    <a:pt x="36" y="102"/>
                  </a:lnTo>
                  <a:lnTo>
                    <a:pt x="78" y="90"/>
                  </a:lnTo>
                  <a:lnTo>
                    <a:pt x="60" y="36"/>
                  </a:lnTo>
                  <a:lnTo>
                    <a:pt x="60" y="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02982" y="3433894"/>
              <a:ext cx="226207" cy="203224"/>
            </a:xfrm>
            <a:custGeom>
              <a:avLst/>
              <a:gdLst>
                <a:gd name="T0" fmla="*/ 2147483646 w 228"/>
                <a:gd name="T1" fmla="*/ 2147483646 h 205"/>
                <a:gd name="T2" fmla="*/ 2147483646 w 228"/>
                <a:gd name="T3" fmla="*/ 2147483646 h 205"/>
                <a:gd name="T4" fmla="*/ 2147483646 w 228"/>
                <a:gd name="T5" fmla="*/ 2147483646 h 205"/>
                <a:gd name="T6" fmla="*/ 2147483646 w 228"/>
                <a:gd name="T7" fmla="*/ 2147483646 h 205"/>
                <a:gd name="T8" fmla="*/ 2147483646 w 228"/>
                <a:gd name="T9" fmla="*/ 2147483646 h 205"/>
                <a:gd name="T10" fmla="*/ 2147483646 w 228"/>
                <a:gd name="T11" fmla="*/ 2147483646 h 205"/>
                <a:gd name="T12" fmla="*/ 2147483646 w 228"/>
                <a:gd name="T13" fmla="*/ 2147483646 h 205"/>
                <a:gd name="T14" fmla="*/ 2147483646 w 228"/>
                <a:gd name="T15" fmla="*/ 2147483646 h 205"/>
                <a:gd name="T16" fmla="*/ 2147483646 w 228"/>
                <a:gd name="T17" fmla="*/ 2147483646 h 205"/>
                <a:gd name="T18" fmla="*/ 2147483646 w 228"/>
                <a:gd name="T19" fmla="*/ 0 h 205"/>
                <a:gd name="T20" fmla="*/ 2147483646 w 228"/>
                <a:gd name="T21" fmla="*/ 2147483646 h 205"/>
                <a:gd name="T22" fmla="*/ 2147483646 w 228"/>
                <a:gd name="T23" fmla="*/ 2147483646 h 205"/>
                <a:gd name="T24" fmla="*/ 2147483646 w 228"/>
                <a:gd name="T25" fmla="*/ 2147483646 h 205"/>
                <a:gd name="T26" fmla="*/ 2147483646 w 228"/>
                <a:gd name="T27" fmla="*/ 2147483646 h 205"/>
                <a:gd name="T28" fmla="*/ 2147483646 w 228"/>
                <a:gd name="T29" fmla="*/ 2147483646 h 205"/>
                <a:gd name="T30" fmla="*/ 2147483646 w 228"/>
                <a:gd name="T31" fmla="*/ 2147483646 h 205"/>
                <a:gd name="T32" fmla="*/ 2147483646 w 228"/>
                <a:gd name="T33" fmla="*/ 2147483646 h 205"/>
                <a:gd name="T34" fmla="*/ 2147483646 w 228"/>
                <a:gd name="T35" fmla="*/ 2147483646 h 205"/>
                <a:gd name="T36" fmla="*/ 2147483646 w 228"/>
                <a:gd name="T37" fmla="*/ 2147483646 h 205"/>
                <a:gd name="T38" fmla="*/ 0 w 228"/>
                <a:gd name="T39" fmla="*/ 2147483646 h 205"/>
                <a:gd name="T40" fmla="*/ 0 w 228"/>
                <a:gd name="T41" fmla="*/ 2147483646 h 205"/>
                <a:gd name="T42" fmla="*/ 2147483646 w 228"/>
                <a:gd name="T43" fmla="*/ 2147483646 h 205"/>
                <a:gd name="T44" fmla="*/ 2147483646 w 228"/>
                <a:gd name="T45" fmla="*/ 2147483646 h 205"/>
                <a:gd name="T46" fmla="*/ 2147483646 w 228"/>
                <a:gd name="T47" fmla="*/ 2147483646 h 205"/>
                <a:gd name="T48" fmla="*/ 2147483646 w 228"/>
                <a:gd name="T49" fmla="*/ 2147483646 h 205"/>
                <a:gd name="T50" fmla="*/ 2147483646 w 228"/>
                <a:gd name="T51" fmla="*/ 2147483646 h 205"/>
                <a:gd name="T52" fmla="*/ 2147483646 w 228"/>
                <a:gd name="T53" fmla="*/ 2147483646 h 205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228" h="205">
                  <a:moveTo>
                    <a:pt x="120" y="151"/>
                  </a:moveTo>
                  <a:lnTo>
                    <a:pt x="150" y="163"/>
                  </a:lnTo>
                  <a:lnTo>
                    <a:pt x="180" y="121"/>
                  </a:lnTo>
                  <a:lnTo>
                    <a:pt x="198" y="73"/>
                  </a:lnTo>
                  <a:lnTo>
                    <a:pt x="204" y="55"/>
                  </a:lnTo>
                  <a:lnTo>
                    <a:pt x="222" y="49"/>
                  </a:lnTo>
                  <a:lnTo>
                    <a:pt x="228" y="31"/>
                  </a:lnTo>
                  <a:lnTo>
                    <a:pt x="210" y="25"/>
                  </a:lnTo>
                  <a:lnTo>
                    <a:pt x="198" y="7"/>
                  </a:lnTo>
                  <a:lnTo>
                    <a:pt x="204" y="0"/>
                  </a:lnTo>
                  <a:lnTo>
                    <a:pt x="174" y="25"/>
                  </a:lnTo>
                  <a:lnTo>
                    <a:pt x="144" y="31"/>
                  </a:lnTo>
                  <a:lnTo>
                    <a:pt x="108" y="31"/>
                  </a:lnTo>
                  <a:lnTo>
                    <a:pt x="84" y="43"/>
                  </a:lnTo>
                  <a:lnTo>
                    <a:pt x="48" y="31"/>
                  </a:lnTo>
                  <a:lnTo>
                    <a:pt x="24" y="31"/>
                  </a:lnTo>
                  <a:lnTo>
                    <a:pt x="12" y="49"/>
                  </a:lnTo>
                  <a:lnTo>
                    <a:pt x="12" y="67"/>
                  </a:lnTo>
                  <a:lnTo>
                    <a:pt x="12" y="91"/>
                  </a:lnTo>
                  <a:lnTo>
                    <a:pt x="0" y="133"/>
                  </a:lnTo>
                  <a:lnTo>
                    <a:pt x="0" y="163"/>
                  </a:lnTo>
                  <a:lnTo>
                    <a:pt x="24" y="163"/>
                  </a:lnTo>
                  <a:lnTo>
                    <a:pt x="48" y="193"/>
                  </a:lnTo>
                  <a:lnTo>
                    <a:pt x="72" y="199"/>
                  </a:lnTo>
                  <a:lnTo>
                    <a:pt x="96" y="205"/>
                  </a:lnTo>
                  <a:lnTo>
                    <a:pt x="102" y="175"/>
                  </a:lnTo>
                  <a:lnTo>
                    <a:pt x="120" y="151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23141" y="3511313"/>
              <a:ext cx="244352" cy="142740"/>
            </a:xfrm>
            <a:custGeom>
              <a:avLst/>
              <a:gdLst>
                <a:gd name="T0" fmla="*/ 2147483646 w 246"/>
                <a:gd name="T1" fmla="*/ 2147483646 h 144"/>
                <a:gd name="T2" fmla="*/ 2147483646 w 246"/>
                <a:gd name="T3" fmla="*/ 2147483646 h 144"/>
                <a:gd name="T4" fmla="*/ 2147483646 w 246"/>
                <a:gd name="T5" fmla="*/ 2147483646 h 144"/>
                <a:gd name="T6" fmla="*/ 2147483646 w 246"/>
                <a:gd name="T7" fmla="*/ 2147483646 h 144"/>
                <a:gd name="T8" fmla="*/ 0 w 246"/>
                <a:gd name="T9" fmla="*/ 2147483646 h 144"/>
                <a:gd name="T10" fmla="*/ 2147483646 w 246"/>
                <a:gd name="T11" fmla="*/ 2147483646 h 144"/>
                <a:gd name="T12" fmla="*/ 2147483646 w 246"/>
                <a:gd name="T13" fmla="*/ 2147483646 h 144"/>
                <a:gd name="T14" fmla="*/ 2147483646 w 246"/>
                <a:gd name="T15" fmla="*/ 2147483646 h 144"/>
                <a:gd name="T16" fmla="*/ 2147483646 w 246"/>
                <a:gd name="T17" fmla="*/ 2147483646 h 144"/>
                <a:gd name="T18" fmla="*/ 2147483646 w 246"/>
                <a:gd name="T19" fmla="*/ 2147483646 h 144"/>
                <a:gd name="T20" fmla="*/ 2147483646 w 246"/>
                <a:gd name="T21" fmla="*/ 2147483646 h 144"/>
                <a:gd name="T22" fmla="*/ 2147483646 w 246"/>
                <a:gd name="T23" fmla="*/ 2147483646 h 144"/>
                <a:gd name="T24" fmla="*/ 2147483646 w 246"/>
                <a:gd name="T25" fmla="*/ 2147483646 h 144"/>
                <a:gd name="T26" fmla="*/ 2147483646 w 246"/>
                <a:gd name="T27" fmla="*/ 2147483646 h 144"/>
                <a:gd name="T28" fmla="*/ 2147483646 w 246"/>
                <a:gd name="T29" fmla="*/ 2147483646 h 144"/>
                <a:gd name="T30" fmla="*/ 2147483646 w 246"/>
                <a:gd name="T31" fmla="*/ 2147483646 h 144"/>
                <a:gd name="T32" fmla="*/ 2147483646 w 246"/>
                <a:gd name="T33" fmla="*/ 2147483646 h 144"/>
                <a:gd name="T34" fmla="*/ 2147483646 w 246"/>
                <a:gd name="T35" fmla="*/ 2147483646 h 144"/>
                <a:gd name="T36" fmla="*/ 2147483646 w 246"/>
                <a:gd name="T37" fmla="*/ 2147483646 h 144"/>
                <a:gd name="T38" fmla="*/ 2147483646 w 246"/>
                <a:gd name="T39" fmla="*/ 0 h 144"/>
                <a:gd name="T40" fmla="*/ 2147483646 w 246"/>
                <a:gd name="T41" fmla="*/ 2147483646 h 144"/>
                <a:gd name="T42" fmla="*/ 2147483646 w 246"/>
                <a:gd name="T43" fmla="*/ 2147483646 h 144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246" h="144">
                  <a:moveTo>
                    <a:pt x="78" y="36"/>
                  </a:moveTo>
                  <a:lnTo>
                    <a:pt x="72" y="48"/>
                  </a:lnTo>
                  <a:lnTo>
                    <a:pt x="36" y="60"/>
                  </a:lnTo>
                  <a:lnTo>
                    <a:pt x="12" y="66"/>
                  </a:lnTo>
                  <a:lnTo>
                    <a:pt x="0" y="102"/>
                  </a:lnTo>
                  <a:lnTo>
                    <a:pt x="12" y="132"/>
                  </a:lnTo>
                  <a:lnTo>
                    <a:pt x="18" y="144"/>
                  </a:lnTo>
                  <a:lnTo>
                    <a:pt x="42" y="132"/>
                  </a:lnTo>
                  <a:lnTo>
                    <a:pt x="66" y="132"/>
                  </a:lnTo>
                  <a:lnTo>
                    <a:pt x="78" y="138"/>
                  </a:lnTo>
                  <a:lnTo>
                    <a:pt x="78" y="114"/>
                  </a:lnTo>
                  <a:lnTo>
                    <a:pt x="114" y="108"/>
                  </a:lnTo>
                  <a:lnTo>
                    <a:pt x="144" y="120"/>
                  </a:lnTo>
                  <a:lnTo>
                    <a:pt x="198" y="108"/>
                  </a:lnTo>
                  <a:lnTo>
                    <a:pt x="246" y="102"/>
                  </a:lnTo>
                  <a:lnTo>
                    <a:pt x="210" y="66"/>
                  </a:lnTo>
                  <a:lnTo>
                    <a:pt x="186" y="54"/>
                  </a:lnTo>
                  <a:lnTo>
                    <a:pt x="168" y="24"/>
                  </a:lnTo>
                  <a:lnTo>
                    <a:pt x="156" y="0"/>
                  </a:lnTo>
                  <a:lnTo>
                    <a:pt x="108" y="30"/>
                  </a:lnTo>
                  <a:lnTo>
                    <a:pt x="78" y="3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51770" y="3643166"/>
              <a:ext cx="148789" cy="177820"/>
            </a:xfrm>
            <a:custGeom>
              <a:avLst/>
              <a:gdLst>
                <a:gd name="T0" fmla="*/ 2147483646 w 150"/>
                <a:gd name="T1" fmla="*/ 2147483646 h 180"/>
                <a:gd name="T2" fmla="*/ 2147483646 w 150"/>
                <a:gd name="T3" fmla="*/ 2147483646 h 180"/>
                <a:gd name="T4" fmla="*/ 2147483646 w 150"/>
                <a:gd name="T5" fmla="*/ 2147483646 h 180"/>
                <a:gd name="T6" fmla="*/ 2147483646 w 150"/>
                <a:gd name="T7" fmla="*/ 2147483646 h 180"/>
                <a:gd name="T8" fmla="*/ 2147483646 w 150"/>
                <a:gd name="T9" fmla="*/ 2147483646 h 180"/>
                <a:gd name="T10" fmla="*/ 2147483646 w 150"/>
                <a:gd name="T11" fmla="*/ 0 h 180"/>
                <a:gd name="T12" fmla="*/ 2147483646 w 150"/>
                <a:gd name="T13" fmla="*/ 0 h 180"/>
                <a:gd name="T14" fmla="*/ 2147483646 w 150"/>
                <a:gd name="T15" fmla="*/ 2147483646 h 180"/>
                <a:gd name="T16" fmla="*/ 2147483646 w 150"/>
                <a:gd name="T17" fmla="*/ 2147483646 h 180"/>
                <a:gd name="T18" fmla="*/ 2147483646 w 150"/>
                <a:gd name="T19" fmla="*/ 2147483646 h 180"/>
                <a:gd name="T20" fmla="*/ 2147483646 w 150"/>
                <a:gd name="T21" fmla="*/ 2147483646 h 180"/>
                <a:gd name="T22" fmla="*/ 2147483646 w 150"/>
                <a:gd name="T23" fmla="*/ 2147483646 h 180"/>
                <a:gd name="T24" fmla="*/ 2147483646 w 150"/>
                <a:gd name="T25" fmla="*/ 2147483646 h 180"/>
                <a:gd name="T26" fmla="*/ 2147483646 w 150"/>
                <a:gd name="T27" fmla="*/ 2147483646 h 180"/>
                <a:gd name="T28" fmla="*/ 2147483646 w 150"/>
                <a:gd name="T29" fmla="*/ 2147483646 h 180"/>
                <a:gd name="T30" fmla="*/ 2147483646 w 150"/>
                <a:gd name="T31" fmla="*/ 2147483646 h 180"/>
                <a:gd name="T32" fmla="*/ 2147483646 w 150"/>
                <a:gd name="T33" fmla="*/ 2147483646 h 180"/>
                <a:gd name="T34" fmla="*/ 0 w 150"/>
                <a:gd name="T35" fmla="*/ 2147483646 h 180"/>
                <a:gd name="T36" fmla="*/ 2147483646 w 150"/>
                <a:gd name="T37" fmla="*/ 2147483646 h 180"/>
                <a:gd name="T38" fmla="*/ 2147483646 w 150"/>
                <a:gd name="T39" fmla="*/ 2147483646 h 180"/>
                <a:gd name="T40" fmla="*/ 2147483646 w 150"/>
                <a:gd name="T41" fmla="*/ 2147483646 h 180"/>
                <a:gd name="T42" fmla="*/ 2147483646 w 150"/>
                <a:gd name="T43" fmla="*/ 2147483646 h 18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50" h="180">
                  <a:moveTo>
                    <a:pt x="66" y="162"/>
                  </a:moveTo>
                  <a:lnTo>
                    <a:pt x="90" y="144"/>
                  </a:lnTo>
                  <a:lnTo>
                    <a:pt x="114" y="96"/>
                  </a:lnTo>
                  <a:lnTo>
                    <a:pt x="132" y="78"/>
                  </a:lnTo>
                  <a:lnTo>
                    <a:pt x="150" y="6"/>
                  </a:lnTo>
                  <a:lnTo>
                    <a:pt x="138" y="0"/>
                  </a:lnTo>
                  <a:lnTo>
                    <a:pt x="114" y="0"/>
                  </a:lnTo>
                  <a:lnTo>
                    <a:pt x="90" y="12"/>
                  </a:lnTo>
                  <a:lnTo>
                    <a:pt x="72" y="18"/>
                  </a:lnTo>
                  <a:lnTo>
                    <a:pt x="60" y="30"/>
                  </a:lnTo>
                  <a:lnTo>
                    <a:pt x="48" y="36"/>
                  </a:lnTo>
                  <a:lnTo>
                    <a:pt x="48" y="48"/>
                  </a:lnTo>
                  <a:lnTo>
                    <a:pt x="60" y="54"/>
                  </a:lnTo>
                  <a:lnTo>
                    <a:pt x="54" y="84"/>
                  </a:lnTo>
                  <a:lnTo>
                    <a:pt x="48" y="114"/>
                  </a:lnTo>
                  <a:lnTo>
                    <a:pt x="30" y="114"/>
                  </a:lnTo>
                  <a:lnTo>
                    <a:pt x="12" y="126"/>
                  </a:lnTo>
                  <a:lnTo>
                    <a:pt x="0" y="138"/>
                  </a:lnTo>
                  <a:lnTo>
                    <a:pt x="18" y="156"/>
                  </a:lnTo>
                  <a:lnTo>
                    <a:pt x="24" y="180"/>
                  </a:lnTo>
                  <a:lnTo>
                    <a:pt x="42" y="162"/>
                  </a:lnTo>
                  <a:lnTo>
                    <a:pt x="66" y="16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1529" y="3679456"/>
              <a:ext cx="89515" cy="99192"/>
            </a:xfrm>
            <a:custGeom>
              <a:avLst/>
              <a:gdLst>
                <a:gd name="T0" fmla="*/ 2147483646 w 90"/>
                <a:gd name="T1" fmla="*/ 2147483646 h 102"/>
                <a:gd name="T2" fmla="*/ 2147483646 w 90"/>
                <a:gd name="T3" fmla="*/ 2147483646 h 102"/>
                <a:gd name="T4" fmla="*/ 2147483646 w 90"/>
                <a:gd name="T5" fmla="*/ 2147483646 h 102"/>
                <a:gd name="T6" fmla="*/ 2147483646 w 90"/>
                <a:gd name="T7" fmla="*/ 2147483646 h 102"/>
                <a:gd name="T8" fmla="*/ 2147483646 w 90"/>
                <a:gd name="T9" fmla="*/ 2147483646 h 102"/>
                <a:gd name="T10" fmla="*/ 2147483646 w 90"/>
                <a:gd name="T11" fmla="*/ 0 h 102"/>
                <a:gd name="T12" fmla="*/ 2147483646 w 90"/>
                <a:gd name="T13" fmla="*/ 0 h 102"/>
                <a:gd name="T14" fmla="*/ 0 w 90"/>
                <a:gd name="T15" fmla="*/ 0 h 102"/>
                <a:gd name="T16" fmla="*/ 0 w 90"/>
                <a:gd name="T17" fmla="*/ 2147483646 h 102"/>
                <a:gd name="T18" fmla="*/ 0 w 90"/>
                <a:gd name="T19" fmla="*/ 2147483646 h 102"/>
                <a:gd name="T20" fmla="*/ 2147483646 w 90"/>
                <a:gd name="T21" fmla="*/ 2147483646 h 102"/>
                <a:gd name="T22" fmla="*/ 2147483646 w 90"/>
                <a:gd name="T23" fmla="*/ 2147483646 h 102"/>
                <a:gd name="T24" fmla="*/ 2147483646 w 90"/>
                <a:gd name="T25" fmla="*/ 2147483646 h 10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90" h="102">
                  <a:moveTo>
                    <a:pt x="60" y="78"/>
                  </a:moveTo>
                  <a:lnTo>
                    <a:pt x="78" y="78"/>
                  </a:lnTo>
                  <a:lnTo>
                    <a:pt x="84" y="48"/>
                  </a:lnTo>
                  <a:lnTo>
                    <a:pt x="90" y="18"/>
                  </a:lnTo>
                  <a:lnTo>
                    <a:pt x="78" y="12"/>
                  </a:lnTo>
                  <a:lnTo>
                    <a:pt x="78" y="0"/>
                  </a:lnTo>
                  <a:lnTo>
                    <a:pt x="48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0" y="54"/>
                  </a:lnTo>
                  <a:lnTo>
                    <a:pt x="30" y="102"/>
                  </a:lnTo>
                  <a:lnTo>
                    <a:pt x="42" y="90"/>
                  </a:lnTo>
                  <a:lnTo>
                    <a:pt x="60" y="7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7336" y="3482281"/>
              <a:ext cx="142740" cy="197176"/>
            </a:xfrm>
            <a:custGeom>
              <a:avLst/>
              <a:gdLst>
                <a:gd name="T0" fmla="*/ 2147483646 w 144"/>
                <a:gd name="T1" fmla="*/ 2147483646 h 198"/>
                <a:gd name="T2" fmla="*/ 2147483646 w 144"/>
                <a:gd name="T3" fmla="*/ 2147483646 h 198"/>
                <a:gd name="T4" fmla="*/ 2147483646 w 144"/>
                <a:gd name="T5" fmla="*/ 2147483646 h 198"/>
                <a:gd name="T6" fmla="*/ 2147483646 w 144"/>
                <a:gd name="T7" fmla="*/ 2147483646 h 198"/>
                <a:gd name="T8" fmla="*/ 2147483646 w 144"/>
                <a:gd name="T9" fmla="*/ 2147483646 h 198"/>
                <a:gd name="T10" fmla="*/ 2147483646 w 144"/>
                <a:gd name="T11" fmla="*/ 2147483646 h 198"/>
                <a:gd name="T12" fmla="*/ 2147483646 w 144"/>
                <a:gd name="T13" fmla="*/ 2147483646 h 198"/>
                <a:gd name="T14" fmla="*/ 2147483646 w 144"/>
                <a:gd name="T15" fmla="*/ 2147483646 h 198"/>
                <a:gd name="T16" fmla="*/ 2147483646 w 144"/>
                <a:gd name="T17" fmla="*/ 0 h 198"/>
                <a:gd name="T18" fmla="*/ 2147483646 w 144"/>
                <a:gd name="T19" fmla="*/ 0 h 198"/>
                <a:gd name="T20" fmla="*/ 2147483646 w 144"/>
                <a:gd name="T21" fmla="*/ 2147483646 h 198"/>
                <a:gd name="T22" fmla="*/ 2147483646 w 144"/>
                <a:gd name="T23" fmla="*/ 2147483646 h 198"/>
                <a:gd name="T24" fmla="*/ 2147483646 w 144"/>
                <a:gd name="T25" fmla="*/ 2147483646 h 198"/>
                <a:gd name="T26" fmla="*/ 2147483646 w 144"/>
                <a:gd name="T27" fmla="*/ 2147483646 h 198"/>
                <a:gd name="T28" fmla="*/ 2147483646 w 144"/>
                <a:gd name="T29" fmla="*/ 2147483646 h 198"/>
                <a:gd name="T30" fmla="*/ 2147483646 w 144"/>
                <a:gd name="T31" fmla="*/ 2147483646 h 198"/>
                <a:gd name="T32" fmla="*/ 0 w 144"/>
                <a:gd name="T33" fmla="*/ 2147483646 h 198"/>
                <a:gd name="T34" fmla="*/ 2147483646 w 144"/>
                <a:gd name="T35" fmla="*/ 2147483646 h 198"/>
                <a:gd name="T36" fmla="*/ 2147483646 w 144"/>
                <a:gd name="T37" fmla="*/ 2147483646 h 198"/>
                <a:gd name="T38" fmla="*/ 2147483646 w 144"/>
                <a:gd name="T39" fmla="*/ 2147483646 h 198"/>
                <a:gd name="T40" fmla="*/ 2147483646 w 144"/>
                <a:gd name="T41" fmla="*/ 2147483646 h 198"/>
                <a:gd name="T42" fmla="*/ 2147483646 w 144"/>
                <a:gd name="T43" fmla="*/ 2147483646 h 198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44" h="198">
                  <a:moveTo>
                    <a:pt x="144" y="174"/>
                  </a:moveTo>
                  <a:lnTo>
                    <a:pt x="138" y="162"/>
                  </a:lnTo>
                  <a:lnTo>
                    <a:pt x="126" y="132"/>
                  </a:lnTo>
                  <a:lnTo>
                    <a:pt x="138" y="96"/>
                  </a:lnTo>
                  <a:lnTo>
                    <a:pt x="132" y="96"/>
                  </a:lnTo>
                  <a:lnTo>
                    <a:pt x="114" y="66"/>
                  </a:lnTo>
                  <a:lnTo>
                    <a:pt x="114" y="48"/>
                  </a:lnTo>
                  <a:lnTo>
                    <a:pt x="138" y="42"/>
                  </a:lnTo>
                  <a:lnTo>
                    <a:pt x="126" y="0"/>
                  </a:lnTo>
                  <a:lnTo>
                    <a:pt x="108" y="6"/>
                  </a:lnTo>
                  <a:lnTo>
                    <a:pt x="102" y="24"/>
                  </a:lnTo>
                  <a:lnTo>
                    <a:pt x="84" y="72"/>
                  </a:lnTo>
                  <a:lnTo>
                    <a:pt x="54" y="114"/>
                  </a:lnTo>
                  <a:lnTo>
                    <a:pt x="24" y="102"/>
                  </a:lnTo>
                  <a:lnTo>
                    <a:pt x="6" y="126"/>
                  </a:lnTo>
                  <a:lnTo>
                    <a:pt x="0" y="156"/>
                  </a:lnTo>
                  <a:lnTo>
                    <a:pt x="18" y="156"/>
                  </a:lnTo>
                  <a:lnTo>
                    <a:pt x="24" y="198"/>
                  </a:lnTo>
                  <a:lnTo>
                    <a:pt x="72" y="198"/>
                  </a:lnTo>
                  <a:lnTo>
                    <a:pt x="102" y="198"/>
                  </a:lnTo>
                  <a:lnTo>
                    <a:pt x="144" y="17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7336" y="3482281"/>
              <a:ext cx="142740" cy="197176"/>
            </a:xfrm>
            <a:custGeom>
              <a:avLst/>
              <a:gdLst>
                <a:gd name="T0" fmla="*/ 2147483646 w 144"/>
                <a:gd name="T1" fmla="*/ 2147483646 h 198"/>
                <a:gd name="T2" fmla="*/ 2147483646 w 144"/>
                <a:gd name="T3" fmla="*/ 2147483646 h 198"/>
                <a:gd name="T4" fmla="*/ 2147483646 w 144"/>
                <a:gd name="T5" fmla="*/ 2147483646 h 198"/>
                <a:gd name="T6" fmla="*/ 2147483646 w 144"/>
                <a:gd name="T7" fmla="*/ 2147483646 h 198"/>
                <a:gd name="T8" fmla="*/ 2147483646 w 144"/>
                <a:gd name="T9" fmla="*/ 2147483646 h 198"/>
                <a:gd name="T10" fmla="*/ 2147483646 w 144"/>
                <a:gd name="T11" fmla="*/ 2147483646 h 198"/>
                <a:gd name="T12" fmla="*/ 2147483646 w 144"/>
                <a:gd name="T13" fmla="*/ 2147483646 h 198"/>
                <a:gd name="T14" fmla="*/ 2147483646 w 144"/>
                <a:gd name="T15" fmla="*/ 2147483646 h 198"/>
                <a:gd name="T16" fmla="*/ 2147483646 w 144"/>
                <a:gd name="T17" fmla="*/ 0 h 198"/>
                <a:gd name="T18" fmla="*/ 2147483646 w 144"/>
                <a:gd name="T19" fmla="*/ 0 h 198"/>
                <a:gd name="T20" fmla="*/ 2147483646 w 144"/>
                <a:gd name="T21" fmla="*/ 2147483646 h 198"/>
                <a:gd name="T22" fmla="*/ 2147483646 w 144"/>
                <a:gd name="T23" fmla="*/ 2147483646 h 198"/>
                <a:gd name="T24" fmla="*/ 2147483646 w 144"/>
                <a:gd name="T25" fmla="*/ 2147483646 h 198"/>
                <a:gd name="T26" fmla="*/ 2147483646 w 144"/>
                <a:gd name="T27" fmla="*/ 2147483646 h 198"/>
                <a:gd name="T28" fmla="*/ 2147483646 w 144"/>
                <a:gd name="T29" fmla="*/ 2147483646 h 198"/>
                <a:gd name="T30" fmla="*/ 2147483646 w 144"/>
                <a:gd name="T31" fmla="*/ 2147483646 h 198"/>
                <a:gd name="T32" fmla="*/ 0 w 144"/>
                <a:gd name="T33" fmla="*/ 2147483646 h 198"/>
                <a:gd name="T34" fmla="*/ 2147483646 w 144"/>
                <a:gd name="T35" fmla="*/ 2147483646 h 198"/>
                <a:gd name="T36" fmla="*/ 2147483646 w 144"/>
                <a:gd name="T37" fmla="*/ 2147483646 h 198"/>
                <a:gd name="T38" fmla="*/ 2147483646 w 144"/>
                <a:gd name="T39" fmla="*/ 2147483646 h 198"/>
                <a:gd name="T40" fmla="*/ 2147483646 w 144"/>
                <a:gd name="T41" fmla="*/ 2147483646 h 198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44" h="198">
                  <a:moveTo>
                    <a:pt x="144" y="174"/>
                  </a:moveTo>
                  <a:lnTo>
                    <a:pt x="138" y="162"/>
                  </a:lnTo>
                  <a:lnTo>
                    <a:pt x="126" y="132"/>
                  </a:lnTo>
                  <a:lnTo>
                    <a:pt x="138" y="96"/>
                  </a:lnTo>
                  <a:lnTo>
                    <a:pt x="132" y="96"/>
                  </a:lnTo>
                  <a:lnTo>
                    <a:pt x="114" y="66"/>
                  </a:lnTo>
                  <a:lnTo>
                    <a:pt x="114" y="48"/>
                  </a:lnTo>
                  <a:lnTo>
                    <a:pt x="138" y="42"/>
                  </a:lnTo>
                  <a:lnTo>
                    <a:pt x="126" y="0"/>
                  </a:lnTo>
                  <a:lnTo>
                    <a:pt x="108" y="6"/>
                  </a:lnTo>
                  <a:lnTo>
                    <a:pt x="102" y="24"/>
                  </a:lnTo>
                  <a:lnTo>
                    <a:pt x="84" y="72"/>
                  </a:lnTo>
                  <a:lnTo>
                    <a:pt x="54" y="114"/>
                  </a:lnTo>
                  <a:lnTo>
                    <a:pt x="24" y="102"/>
                  </a:lnTo>
                  <a:lnTo>
                    <a:pt x="6" y="126"/>
                  </a:lnTo>
                  <a:lnTo>
                    <a:pt x="0" y="156"/>
                  </a:lnTo>
                  <a:lnTo>
                    <a:pt x="18" y="156"/>
                  </a:lnTo>
                  <a:lnTo>
                    <a:pt x="24" y="198"/>
                  </a:lnTo>
                  <a:lnTo>
                    <a:pt x="72" y="198"/>
                  </a:lnTo>
                  <a:lnTo>
                    <a:pt x="102" y="198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65482" y="3475023"/>
              <a:ext cx="48387" cy="119757"/>
            </a:xfrm>
            <a:custGeom>
              <a:avLst/>
              <a:gdLst>
                <a:gd name="T0" fmla="*/ 2147483646 w 48"/>
                <a:gd name="T1" fmla="*/ 2147483646 h 120"/>
                <a:gd name="T2" fmla="*/ 2147483646 w 48"/>
                <a:gd name="T3" fmla="*/ 2147483646 h 120"/>
                <a:gd name="T4" fmla="*/ 2147483646 w 48"/>
                <a:gd name="T5" fmla="*/ 2147483646 h 120"/>
                <a:gd name="T6" fmla="*/ 2147483646 w 48"/>
                <a:gd name="T7" fmla="*/ 2147483646 h 120"/>
                <a:gd name="T8" fmla="*/ 2147483646 w 48"/>
                <a:gd name="T9" fmla="*/ 0 h 120"/>
                <a:gd name="T10" fmla="*/ 2147483646 w 48"/>
                <a:gd name="T11" fmla="*/ 2147483646 h 120"/>
                <a:gd name="T12" fmla="*/ 2147483646 w 48"/>
                <a:gd name="T13" fmla="*/ 2147483646 h 120"/>
                <a:gd name="T14" fmla="*/ 0 w 48"/>
                <a:gd name="T15" fmla="*/ 2147483646 h 120"/>
                <a:gd name="T16" fmla="*/ 0 w 48"/>
                <a:gd name="T17" fmla="*/ 2147483646 h 120"/>
                <a:gd name="T18" fmla="*/ 2147483646 w 48"/>
                <a:gd name="T19" fmla="*/ 2147483646 h 120"/>
                <a:gd name="T20" fmla="*/ 2147483646 w 48"/>
                <a:gd name="T21" fmla="*/ 2147483646 h 120"/>
                <a:gd name="T22" fmla="*/ 2147483646 w 48"/>
                <a:gd name="T23" fmla="*/ 2147483646 h 120"/>
                <a:gd name="T24" fmla="*/ 2147483646 w 48"/>
                <a:gd name="T25" fmla="*/ 2147483646 h 120"/>
                <a:gd name="T26" fmla="*/ 2147483646 w 48"/>
                <a:gd name="T27" fmla="*/ 2147483646 h 120"/>
                <a:gd name="T28" fmla="*/ 2147483646 w 48"/>
                <a:gd name="T29" fmla="*/ 2147483646 h 12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8" h="120">
                  <a:moveTo>
                    <a:pt x="48" y="48"/>
                  </a:moveTo>
                  <a:lnTo>
                    <a:pt x="48" y="24"/>
                  </a:lnTo>
                  <a:lnTo>
                    <a:pt x="48" y="6"/>
                  </a:lnTo>
                  <a:lnTo>
                    <a:pt x="42" y="6"/>
                  </a:lnTo>
                  <a:lnTo>
                    <a:pt x="30" y="0"/>
                  </a:lnTo>
                  <a:lnTo>
                    <a:pt x="24" y="6"/>
                  </a:lnTo>
                  <a:lnTo>
                    <a:pt x="6" y="30"/>
                  </a:lnTo>
                  <a:lnTo>
                    <a:pt x="0" y="30"/>
                  </a:lnTo>
                  <a:lnTo>
                    <a:pt x="0" y="48"/>
                  </a:lnTo>
                  <a:lnTo>
                    <a:pt x="6" y="90"/>
                  </a:lnTo>
                  <a:lnTo>
                    <a:pt x="24" y="120"/>
                  </a:lnTo>
                  <a:lnTo>
                    <a:pt x="36" y="120"/>
                  </a:lnTo>
                  <a:lnTo>
                    <a:pt x="36" y="90"/>
                  </a:lnTo>
                  <a:lnTo>
                    <a:pt x="48" y="4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47337" y="3506474"/>
              <a:ext cx="42338" cy="94354"/>
            </a:xfrm>
            <a:custGeom>
              <a:avLst/>
              <a:gdLst>
                <a:gd name="T0" fmla="*/ 2147483646 w 42"/>
                <a:gd name="T1" fmla="*/ 2147483646 h 96"/>
                <a:gd name="T2" fmla="*/ 2147483646 w 42"/>
                <a:gd name="T3" fmla="*/ 0 h 96"/>
                <a:gd name="T4" fmla="*/ 2147483646 w 42"/>
                <a:gd name="T5" fmla="*/ 2147483646 h 96"/>
                <a:gd name="T6" fmla="*/ 0 w 42"/>
                <a:gd name="T7" fmla="*/ 2147483646 h 96"/>
                <a:gd name="T8" fmla="*/ 0 w 42"/>
                <a:gd name="T9" fmla="*/ 2147483646 h 96"/>
                <a:gd name="T10" fmla="*/ 0 w 42"/>
                <a:gd name="T11" fmla="*/ 2147483646 h 96"/>
                <a:gd name="T12" fmla="*/ 2147483646 w 42"/>
                <a:gd name="T13" fmla="*/ 2147483646 h 96"/>
                <a:gd name="T14" fmla="*/ 2147483646 w 42"/>
                <a:gd name="T15" fmla="*/ 2147483646 h 96"/>
                <a:gd name="T16" fmla="*/ 2147483646 w 42"/>
                <a:gd name="T17" fmla="*/ 2147483646 h 96"/>
                <a:gd name="T18" fmla="*/ 2147483646 w 42"/>
                <a:gd name="T19" fmla="*/ 2147483646 h 9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2" h="96">
                  <a:moveTo>
                    <a:pt x="18" y="18"/>
                  </a:moveTo>
                  <a:lnTo>
                    <a:pt x="18" y="0"/>
                  </a:lnTo>
                  <a:lnTo>
                    <a:pt x="6" y="6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42"/>
                  </a:lnTo>
                  <a:lnTo>
                    <a:pt x="18" y="96"/>
                  </a:lnTo>
                  <a:lnTo>
                    <a:pt x="42" y="90"/>
                  </a:lnTo>
                  <a:lnTo>
                    <a:pt x="24" y="60"/>
                  </a:lnTo>
                  <a:lnTo>
                    <a:pt x="18" y="1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69916" y="4036307"/>
              <a:ext cx="244352" cy="247982"/>
            </a:xfrm>
            <a:custGeom>
              <a:avLst/>
              <a:gdLst>
                <a:gd name="T0" fmla="*/ 2147483646 w 246"/>
                <a:gd name="T1" fmla="*/ 2147483646 h 252"/>
                <a:gd name="T2" fmla="*/ 2147483646 w 246"/>
                <a:gd name="T3" fmla="*/ 2147483646 h 252"/>
                <a:gd name="T4" fmla="*/ 2147483646 w 246"/>
                <a:gd name="T5" fmla="*/ 2147483646 h 252"/>
                <a:gd name="T6" fmla="*/ 2147483646 w 246"/>
                <a:gd name="T7" fmla="*/ 2147483646 h 252"/>
                <a:gd name="T8" fmla="*/ 2147483646 w 246"/>
                <a:gd name="T9" fmla="*/ 2147483646 h 252"/>
                <a:gd name="T10" fmla="*/ 2147483646 w 246"/>
                <a:gd name="T11" fmla="*/ 2147483646 h 252"/>
                <a:gd name="T12" fmla="*/ 2147483646 w 246"/>
                <a:gd name="T13" fmla="*/ 2147483646 h 252"/>
                <a:gd name="T14" fmla="*/ 2147483646 w 246"/>
                <a:gd name="T15" fmla="*/ 2147483646 h 252"/>
                <a:gd name="T16" fmla="*/ 2147483646 w 246"/>
                <a:gd name="T17" fmla="*/ 2147483646 h 252"/>
                <a:gd name="T18" fmla="*/ 2147483646 w 246"/>
                <a:gd name="T19" fmla="*/ 2147483646 h 252"/>
                <a:gd name="T20" fmla="*/ 2147483646 w 246"/>
                <a:gd name="T21" fmla="*/ 2147483646 h 252"/>
                <a:gd name="T22" fmla="*/ 2147483646 w 246"/>
                <a:gd name="T23" fmla="*/ 2147483646 h 252"/>
                <a:gd name="T24" fmla="*/ 2147483646 w 246"/>
                <a:gd name="T25" fmla="*/ 2147483646 h 252"/>
                <a:gd name="T26" fmla="*/ 2147483646 w 246"/>
                <a:gd name="T27" fmla="*/ 2147483646 h 252"/>
                <a:gd name="T28" fmla="*/ 2147483646 w 246"/>
                <a:gd name="T29" fmla="*/ 2147483646 h 252"/>
                <a:gd name="T30" fmla="*/ 2147483646 w 246"/>
                <a:gd name="T31" fmla="*/ 2147483646 h 252"/>
                <a:gd name="T32" fmla="*/ 2147483646 w 246"/>
                <a:gd name="T33" fmla="*/ 2147483646 h 252"/>
                <a:gd name="T34" fmla="*/ 2147483646 w 246"/>
                <a:gd name="T35" fmla="*/ 2147483646 h 252"/>
                <a:gd name="T36" fmla="*/ 2147483646 w 246"/>
                <a:gd name="T37" fmla="*/ 2147483646 h 252"/>
                <a:gd name="T38" fmla="*/ 2147483646 w 246"/>
                <a:gd name="T39" fmla="*/ 0 h 252"/>
                <a:gd name="T40" fmla="*/ 2147483646 w 246"/>
                <a:gd name="T41" fmla="*/ 2147483646 h 252"/>
                <a:gd name="T42" fmla="*/ 0 w 246"/>
                <a:gd name="T43" fmla="*/ 2147483646 h 252"/>
                <a:gd name="T44" fmla="*/ 2147483646 w 246"/>
                <a:gd name="T45" fmla="*/ 2147483646 h 252"/>
                <a:gd name="T46" fmla="*/ 2147483646 w 246"/>
                <a:gd name="T47" fmla="*/ 2147483646 h 252"/>
                <a:gd name="T48" fmla="*/ 2147483646 w 246"/>
                <a:gd name="T49" fmla="*/ 2147483646 h 252"/>
                <a:gd name="T50" fmla="*/ 2147483646 w 246"/>
                <a:gd name="T51" fmla="*/ 2147483646 h 252"/>
                <a:gd name="T52" fmla="*/ 2147483646 w 246"/>
                <a:gd name="T53" fmla="*/ 2147483646 h 252"/>
                <a:gd name="T54" fmla="*/ 2147483646 w 246"/>
                <a:gd name="T55" fmla="*/ 2147483646 h 252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246" h="252">
                  <a:moveTo>
                    <a:pt x="126" y="252"/>
                  </a:moveTo>
                  <a:lnTo>
                    <a:pt x="144" y="246"/>
                  </a:lnTo>
                  <a:lnTo>
                    <a:pt x="156" y="162"/>
                  </a:lnTo>
                  <a:lnTo>
                    <a:pt x="156" y="108"/>
                  </a:lnTo>
                  <a:lnTo>
                    <a:pt x="168" y="102"/>
                  </a:lnTo>
                  <a:lnTo>
                    <a:pt x="174" y="36"/>
                  </a:lnTo>
                  <a:lnTo>
                    <a:pt x="222" y="24"/>
                  </a:lnTo>
                  <a:lnTo>
                    <a:pt x="240" y="18"/>
                  </a:lnTo>
                  <a:lnTo>
                    <a:pt x="246" y="18"/>
                  </a:lnTo>
                  <a:lnTo>
                    <a:pt x="234" y="12"/>
                  </a:lnTo>
                  <a:lnTo>
                    <a:pt x="210" y="12"/>
                  </a:lnTo>
                  <a:lnTo>
                    <a:pt x="216" y="18"/>
                  </a:lnTo>
                  <a:lnTo>
                    <a:pt x="210" y="12"/>
                  </a:lnTo>
                  <a:lnTo>
                    <a:pt x="174" y="18"/>
                  </a:lnTo>
                  <a:lnTo>
                    <a:pt x="126" y="18"/>
                  </a:lnTo>
                  <a:lnTo>
                    <a:pt x="114" y="12"/>
                  </a:lnTo>
                  <a:lnTo>
                    <a:pt x="30" y="12"/>
                  </a:lnTo>
                  <a:lnTo>
                    <a:pt x="18" y="0"/>
                  </a:lnTo>
                  <a:lnTo>
                    <a:pt x="6" y="6"/>
                  </a:lnTo>
                  <a:lnTo>
                    <a:pt x="0" y="42"/>
                  </a:lnTo>
                  <a:lnTo>
                    <a:pt x="42" y="126"/>
                  </a:lnTo>
                  <a:lnTo>
                    <a:pt x="48" y="144"/>
                  </a:lnTo>
                  <a:lnTo>
                    <a:pt x="60" y="222"/>
                  </a:lnTo>
                  <a:lnTo>
                    <a:pt x="90" y="252"/>
                  </a:lnTo>
                  <a:lnTo>
                    <a:pt x="96" y="240"/>
                  </a:lnTo>
                  <a:lnTo>
                    <a:pt x="126" y="25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65482" y="3356476"/>
              <a:ext cx="60483" cy="71371"/>
            </a:xfrm>
            <a:custGeom>
              <a:avLst/>
              <a:gdLst>
                <a:gd name="T0" fmla="*/ 0 w 10"/>
                <a:gd name="T1" fmla="*/ 2147483646 h 12"/>
                <a:gd name="T2" fmla="*/ 2147483646 w 10"/>
                <a:gd name="T3" fmla="*/ 2147483646 h 12"/>
                <a:gd name="T4" fmla="*/ 2147483646 w 10"/>
                <a:gd name="T5" fmla="*/ 2147483646 h 12"/>
                <a:gd name="T6" fmla="*/ 2147483646 w 10"/>
                <a:gd name="T7" fmla="*/ 2147483646 h 12"/>
                <a:gd name="T8" fmla="*/ 2147483646 w 10"/>
                <a:gd name="T9" fmla="*/ 0 h 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8"/>
                    <a:pt x="10" y="8"/>
                  </a:cubicBezTo>
                  <a:cubicBezTo>
                    <a:pt x="10" y="7"/>
                    <a:pt x="10" y="0"/>
                    <a:pt x="10" y="0"/>
                  </a:cubicBez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3663" y="1776654"/>
              <a:ext cx="515317" cy="702815"/>
            </a:xfrm>
            <a:custGeom>
              <a:avLst/>
              <a:gdLst>
                <a:gd name="T0" fmla="*/ 2147483646 w 516"/>
                <a:gd name="T1" fmla="*/ 2147483646 h 709"/>
                <a:gd name="T2" fmla="*/ 2147483646 w 516"/>
                <a:gd name="T3" fmla="*/ 2147483646 h 709"/>
                <a:gd name="T4" fmla="*/ 2147483646 w 516"/>
                <a:gd name="T5" fmla="*/ 2147483646 h 709"/>
                <a:gd name="T6" fmla="*/ 2147483646 w 516"/>
                <a:gd name="T7" fmla="*/ 2147483646 h 709"/>
                <a:gd name="T8" fmla="*/ 2147483646 w 516"/>
                <a:gd name="T9" fmla="*/ 2147483646 h 709"/>
                <a:gd name="T10" fmla="*/ 2147483646 w 516"/>
                <a:gd name="T11" fmla="*/ 2147483646 h 709"/>
                <a:gd name="T12" fmla="*/ 2147483646 w 516"/>
                <a:gd name="T13" fmla="*/ 2147483646 h 709"/>
                <a:gd name="T14" fmla="*/ 2147483646 w 516"/>
                <a:gd name="T15" fmla="*/ 0 h 709"/>
                <a:gd name="T16" fmla="*/ 2147483646 w 516"/>
                <a:gd name="T17" fmla="*/ 2147483646 h 709"/>
                <a:gd name="T18" fmla="*/ 2147483646 w 516"/>
                <a:gd name="T19" fmla="*/ 2147483646 h 709"/>
                <a:gd name="T20" fmla="*/ 2147483646 w 516"/>
                <a:gd name="T21" fmla="*/ 2147483646 h 709"/>
                <a:gd name="T22" fmla="*/ 2147483646 w 516"/>
                <a:gd name="T23" fmla="*/ 2147483646 h 709"/>
                <a:gd name="T24" fmla="*/ 2147483646 w 516"/>
                <a:gd name="T25" fmla="*/ 2147483646 h 709"/>
                <a:gd name="T26" fmla="*/ 2147483646 w 516"/>
                <a:gd name="T27" fmla="*/ 2147483646 h 709"/>
                <a:gd name="T28" fmla="*/ 2147483646 w 516"/>
                <a:gd name="T29" fmla="*/ 2147483646 h 709"/>
                <a:gd name="T30" fmla="*/ 2147483646 w 516"/>
                <a:gd name="T31" fmla="*/ 2147483646 h 709"/>
                <a:gd name="T32" fmla="*/ 2147483646 w 516"/>
                <a:gd name="T33" fmla="*/ 2147483646 h 709"/>
                <a:gd name="T34" fmla="*/ 2147483646 w 516"/>
                <a:gd name="T35" fmla="*/ 2147483646 h 709"/>
                <a:gd name="T36" fmla="*/ 2147483646 w 516"/>
                <a:gd name="T37" fmla="*/ 2147483646 h 709"/>
                <a:gd name="T38" fmla="*/ 0 w 516"/>
                <a:gd name="T39" fmla="*/ 2147483646 h 709"/>
                <a:gd name="T40" fmla="*/ 2147483646 w 516"/>
                <a:gd name="T41" fmla="*/ 2147483646 h 709"/>
                <a:gd name="T42" fmla="*/ 2147483646 w 516"/>
                <a:gd name="T43" fmla="*/ 2147483646 h 709"/>
                <a:gd name="T44" fmla="*/ 2147483646 w 516"/>
                <a:gd name="T45" fmla="*/ 2147483646 h 709"/>
                <a:gd name="T46" fmla="*/ 2147483646 w 516"/>
                <a:gd name="T47" fmla="*/ 2147483646 h 709"/>
                <a:gd name="T48" fmla="*/ 2147483646 w 516"/>
                <a:gd name="T49" fmla="*/ 2147483646 h 709"/>
                <a:gd name="T50" fmla="*/ 2147483646 w 516"/>
                <a:gd name="T51" fmla="*/ 2147483646 h 709"/>
                <a:gd name="T52" fmla="*/ 2147483646 w 516"/>
                <a:gd name="T53" fmla="*/ 2147483646 h 709"/>
                <a:gd name="T54" fmla="*/ 2147483646 w 516"/>
                <a:gd name="T55" fmla="*/ 2147483646 h 709"/>
                <a:gd name="T56" fmla="*/ 2147483646 w 516"/>
                <a:gd name="T57" fmla="*/ 2147483646 h 709"/>
                <a:gd name="T58" fmla="*/ 2147483646 w 516"/>
                <a:gd name="T59" fmla="*/ 2147483646 h 709"/>
                <a:gd name="T60" fmla="*/ 2147483646 w 516"/>
                <a:gd name="T61" fmla="*/ 2147483646 h 709"/>
                <a:gd name="T62" fmla="*/ 2147483646 w 516"/>
                <a:gd name="T63" fmla="*/ 2147483646 h 709"/>
                <a:gd name="T64" fmla="*/ 2147483646 w 516"/>
                <a:gd name="T65" fmla="*/ 2147483646 h 709"/>
                <a:gd name="T66" fmla="*/ 2147483646 w 516"/>
                <a:gd name="T67" fmla="*/ 2147483646 h 709"/>
                <a:gd name="T68" fmla="*/ 2147483646 w 516"/>
                <a:gd name="T69" fmla="*/ 2147483646 h 709"/>
                <a:gd name="T70" fmla="*/ 2147483646 w 516"/>
                <a:gd name="T71" fmla="*/ 2147483646 h 709"/>
                <a:gd name="T72" fmla="*/ 2147483646 w 516"/>
                <a:gd name="T73" fmla="*/ 2147483646 h 709"/>
                <a:gd name="T74" fmla="*/ 2147483646 w 516"/>
                <a:gd name="T75" fmla="*/ 2147483646 h 709"/>
                <a:gd name="T76" fmla="*/ 2147483646 w 516"/>
                <a:gd name="T77" fmla="*/ 2147483646 h 709"/>
                <a:gd name="T78" fmla="*/ 2147483646 w 516"/>
                <a:gd name="T79" fmla="*/ 2147483646 h 709"/>
                <a:gd name="T80" fmla="*/ 2147483646 w 516"/>
                <a:gd name="T81" fmla="*/ 2147483646 h 709"/>
                <a:gd name="T82" fmla="*/ 2147483646 w 516"/>
                <a:gd name="T83" fmla="*/ 2147483646 h 709"/>
                <a:gd name="T84" fmla="*/ 2147483646 w 516"/>
                <a:gd name="T85" fmla="*/ 2147483646 h 709"/>
                <a:gd name="T86" fmla="*/ 2147483646 w 516"/>
                <a:gd name="T87" fmla="*/ 2147483646 h 709"/>
                <a:gd name="T88" fmla="*/ 2147483646 w 516"/>
                <a:gd name="T89" fmla="*/ 2147483646 h 709"/>
                <a:gd name="T90" fmla="*/ 2147483646 w 516"/>
                <a:gd name="T91" fmla="*/ 2147483646 h 709"/>
                <a:gd name="T92" fmla="*/ 2147483646 w 516"/>
                <a:gd name="T93" fmla="*/ 2147483646 h 709"/>
                <a:gd name="T94" fmla="*/ 2147483646 w 516"/>
                <a:gd name="T95" fmla="*/ 2147483646 h 709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516" h="709">
                  <a:moveTo>
                    <a:pt x="504" y="96"/>
                  </a:moveTo>
                  <a:lnTo>
                    <a:pt x="486" y="78"/>
                  </a:lnTo>
                  <a:lnTo>
                    <a:pt x="432" y="84"/>
                  </a:lnTo>
                  <a:lnTo>
                    <a:pt x="354" y="48"/>
                  </a:lnTo>
                  <a:lnTo>
                    <a:pt x="318" y="54"/>
                  </a:lnTo>
                  <a:lnTo>
                    <a:pt x="288" y="36"/>
                  </a:lnTo>
                  <a:lnTo>
                    <a:pt x="282" y="18"/>
                  </a:lnTo>
                  <a:lnTo>
                    <a:pt x="228" y="0"/>
                  </a:lnTo>
                  <a:lnTo>
                    <a:pt x="198" y="24"/>
                  </a:lnTo>
                  <a:lnTo>
                    <a:pt x="150" y="42"/>
                  </a:lnTo>
                  <a:lnTo>
                    <a:pt x="114" y="66"/>
                  </a:lnTo>
                  <a:lnTo>
                    <a:pt x="90" y="126"/>
                  </a:lnTo>
                  <a:lnTo>
                    <a:pt x="42" y="138"/>
                  </a:lnTo>
                  <a:lnTo>
                    <a:pt x="42" y="174"/>
                  </a:lnTo>
                  <a:lnTo>
                    <a:pt x="78" y="222"/>
                  </a:lnTo>
                  <a:lnTo>
                    <a:pt x="114" y="240"/>
                  </a:lnTo>
                  <a:lnTo>
                    <a:pt x="114" y="264"/>
                  </a:lnTo>
                  <a:lnTo>
                    <a:pt x="90" y="276"/>
                  </a:lnTo>
                  <a:lnTo>
                    <a:pt x="60" y="264"/>
                  </a:lnTo>
                  <a:lnTo>
                    <a:pt x="0" y="306"/>
                  </a:lnTo>
                  <a:lnTo>
                    <a:pt x="18" y="324"/>
                  </a:lnTo>
                  <a:lnTo>
                    <a:pt x="42" y="348"/>
                  </a:lnTo>
                  <a:lnTo>
                    <a:pt x="96" y="348"/>
                  </a:lnTo>
                  <a:lnTo>
                    <a:pt x="138" y="354"/>
                  </a:lnTo>
                  <a:lnTo>
                    <a:pt x="120" y="396"/>
                  </a:lnTo>
                  <a:lnTo>
                    <a:pt x="72" y="414"/>
                  </a:lnTo>
                  <a:lnTo>
                    <a:pt x="36" y="438"/>
                  </a:lnTo>
                  <a:lnTo>
                    <a:pt x="30" y="468"/>
                  </a:lnTo>
                  <a:lnTo>
                    <a:pt x="72" y="498"/>
                  </a:lnTo>
                  <a:lnTo>
                    <a:pt x="78" y="529"/>
                  </a:lnTo>
                  <a:lnTo>
                    <a:pt x="108" y="541"/>
                  </a:lnTo>
                  <a:lnTo>
                    <a:pt x="114" y="583"/>
                  </a:lnTo>
                  <a:lnTo>
                    <a:pt x="156" y="577"/>
                  </a:lnTo>
                  <a:lnTo>
                    <a:pt x="210" y="577"/>
                  </a:lnTo>
                  <a:lnTo>
                    <a:pt x="180" y="631"/>
                  </a:lnTo>
                  <a:lnTo>
                    <a:pt x="90" y="709"/>
                  </a:lnTo>
                  <a:lnTo>
                    <a:pt x="192" y="655"/>
                  </a:lnTo>
                  <a:lnTo>
                    <a:pt x="270" y="571"/>
                  </a:lnTo>
                  <a:lnTo>
                    <a:pt x="264" y="553"/>
                  </a:lnTo>
                  <a:lnTo>
                    <a:pt x="312" y="492"/>
                  </a:lnTo>
                  <a:lnTo>
                    <a:pt x="324" y="517"/>
                  </a:lnTo>
                  <a:lnTo>
                    <a:pt x="330" y="547"/>
                  </a:lnTo>
                  <a:lnTo>
                    <a:pt x="366" y="517"/>
                  </a:lnTo>
                  <a:lnTo>
                    <a:pt x="408" y="492"/>
                  </a:lnTo>
                  <a:lnTo>
                    <a:pt x="426" y="505"/>
                  </a:lnTo>
                  <a:lnTo>
                    <a:pt x="516" y="523"/>
                  </a:lnTo>
                  <a:lnTo>
                    <a:pt x="516" y="96"/>
                  </a:lnTo>
                  <a:lnTo>
                    <a:pt x="504" y="9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98980" y="1747622"/>
              <a:ext cx="1614902" cy="1106843"/>
            </a:xfrm>
            <a:custGeom>
              <a:avLst/>
              <a:gdLst>
                <a:gd name="T0" fmla="*/ 2147483646 w 1622"/>
                <a:gd name="T1" fmla="*/ 2147483646 h 1117"/>
                <a:gd name="T2" fmla="*/ 2147483646 w 1622"/>
                <a:gd name="T3" fmla="*/ 2147483646 h 1117"/>
                <a:gd name="T4" fmla="*/ 2147483646 w 1622"/>
                <a:gd name="T5" fmla="*/ 2147483646 h 1117"/>
                <a:gd name="T6" fmla="*/ 2147483646 w 1622"/>
                <a:gd name="T7" fmla="*/ 2147483646 h 1117"/>
                <a:gd name="T8" fmla="*/ 2147483646 w 1622"/>
                <a:gd name="T9" fmla="*/ 2147483646 h 1117"/>
                <a:gd name="T10" fmla="*/ 2147483646 w 1622"/>
                <a:gd name="T11" fmla="*/ 2147483646 h 1117"/>
                <a:gd name="T12" fmla="*/ 2147483646 w 1622"/>
                <a:gd name="T13" fmla="*/ 2147483646 h 1117"/>
                <a:gd name="T14" fmla="*/ 2147483646 w 1622"/>
                <a:gd name="T15" fmla="*/ 2147483646 h 1117"/>
                <a:gd name="T16" fmla="*/ 2147483646 w 1622"/>
                <a:gd name="T17" fmla="*/ 2147483646 h 1117"/>
                <a:gd name="T18" fmla="*/ 2147483646 w 1622"/>
                <a:gd name="T19" fmla="*/ 2147483646 h 1117"/>
                <a:gd name="T20" fmla="*/ 2147483646 w 1622"/>
                <a:gd name="T21" fmla="*/ 2147483646 h 1117"/>
                <a:gd name="T22" fmla="*/ 2147483646 w 1622"/>
                <a:gd name="T23" fmla="*/ 2147483646 h 1117"/>
                <a:gd name="T24" fmla="*/ 2147483646 w 1622"/>
                <a:gd name="T25" fmla="*/ 2147483646 h 1117"/>
                <a:gd name="T26" fmla="*/ 2147483646 w 1622"/>
                <a:gd name="T27" fmla="*/ 2147483646 h 1117"/>
                <a:gd name="T28" fmla="*/ 2147483646 w 1622"/>
                <a:gd name="T29" fmla="*/ 2147483646 h 1117"/>
                <a:gd name="T30" fmla="*/ 2147483646 w 1622"/>
                <a:gd name="T31" fmla="*/ 2147483646 h 1117"/>
                <a:gd name="T32" fmla="*/ 2147483646 w 1622"/>
                <a:gd name="T33" fmla="*/ 2147483646 h 1117"/>
                <a:gd name="T34" fmla="*/ 2147483646 w 1622"/>
                <a:gd name="T35" fmla="*/ 2147483646 h 1117"/>
                <a:gd name="T36" fmla="*/ 2147483646 w 1622"/>
                <a:gd name="T37" fmla="*/ 2147483646 h 1117"/>
                <a:gd name="T38" fmla="*/ 2147483646 w 1622"/>
                <a:gd name="T39" fmla="*/ 2147483646 h 1117"/>
                <a:gd name="T40" fmla="*/ 2147483646 w 1622"/>
                <a:gd name="T41" fmla="*/ 2147483646 h 1117"/>
                <a:gd name="T42" fmla="*/ 2147483646 w 1622"/>
                <a:gd name="T43" fmla="*/ 2147483646 h 1117"/>
                <a:gd name="T44" fmla="*/ 2147483646 w 1622"/>
                <a:gd name="T45" fmla="*/ 2147483646 h 1117"/>
                <a:gd name="T46" fmla="*/ 2147483646 w 1622"/>
                <a:gd name="T47" fmla="*/ 2147483646 h 1117"/>
                <a:gd name="T48" fmla="*/ 2147483646 w 1622"/>
                <a:gd name="T49" fmla="*/ 2147483646 h 1117"/>
                <a:gd name="T50" fmla="*/ 2147483646 w 1622"/>
                <a:gd name="T51" fmla="*/ 2147483646 h 1117"/>
                <a:gd name="T52" fmla="*/ 2147483646 w 1622"/>
                <a:gd name="T53" fmla="*/ 2147483646 h 1117"/>
                <a:gd name="T54" fmla="*/ 2147483646 w 1622"/>
                <a:gd name="T55" fmla="*/ 2147483646 h 1117"/>
                <a:gd name="T56" fmla="*/ 2147483646 w 1622"/>
                <a:gd name="T57" fmla="*/ 2147483646 h 1117"/>
                <a:gd name="T58" fmla="*/ 2147483646 w 1622"/>
                <a:gd name="T59" fmla="*/ 2147483646 h 1117"/>
                <a:gd name="T60" fmla="*/ 2147483646 w 1622"/>
                <a:gd name="T61" fmla="*/ 2147483646 h 1117"/>
                <a:gd name="T62" fmla="*/ 2147483646 w 1622"/>
                <a:gd name="T63" fmla="*/ 2147483646 h 1117"/>
                <a:gd name="T64" fmla="*/ 2147483646 w 1622"/>
                <a:gd name="T65" fmla="*/ 2147483646 h 1117"/>
                <a:gd name="T66" fmla="*/ 2147483646 w 1622"/>
                <a:gd name="T67" fmla="*/ 2147483646 h 1117"/>
                <a:gd name="T68" fmla="*/ 2147483646 w 1622"/>
                <a:gd name="T69" fmla="*/ 2147483646 h 1117"/>
                <a:gd name="T70" fmla="*/ 2147483646 w 1622"/>
                <a:gd name="T71" fmla="*/ 2147483646 h 1117"/>
                <a:gd name="T72" fmla="*/ 2147483646 w 1622"/>
                <a:gd name="T73" fmla="*/ 2147483646 h 1117"/>
                <a:gd name="T74" fmla="*/ 2147483646 w 1622"/>
                <a:gd name="T75" fmla="*/ 2147483646 h 1117"/>
                <a:gd name="T76" fmla="*/ 2147483646 w 1622"/>
                <a:gd name="T77" fmla="*/ 2147483646 h 1117"/>
                <a:gd name="T78" fmla="*/ 2147483646 w 1622"/>
                <a:gd name="T79" fmla="*/ 2147483646 h 1117"/>
                <a:gd name="T80" fmla="*/ 2147483646 w 1622"/>
                <a:gd name="T81" fmla="*/ 0 h 1117"/>
                <a:gd name="T82" fmla="*/ 2147483646 w 1622"/>
                <a:gd name="T83" fmla="*/ 2147483646 h 1117"/>
                <a:gd name="T84" fmla="*/ 2147483646 w 1622"/>
                <a:gd name="T85" fmla="*/ 2147483646 h 1117"/>
                <a:gd name="T86" fmla="*/ 2147483646 w 1622"/>
                <a:gd name="T87" fmla="*/ 2147483646 h 1117"/>
                <a:gd name="T88" fmla="*/ 2147483646 w 1622"/>
                <a:gd name="T89" fmla="*/ 2147483646 h 1117"/>
                <a:gd name="T90" fmla="*/ 2147483646 w 1622"/>
                <a:gd name="T91" fmla="*/ 2147483646 h 1117"/>
                <a:gd name="T92" fmla="*/ 2147483646 w 1622"/>
                <a:gd name="T93" fmla="*/ 2147483646 h 1117"/>
                <a:gd name="T94" fmla="*/ 2147483646 w 1622"/>
                <a:gd name="T95" fmla="*/ 2147483646 h 1117"/>
                <a:gd name="T96" fmla="*/ 2147483646 w 1622"/>
                <a:gd name="T97" fmla="*/ 2147483646 h 1117"/>
                <a:gd name="T98" fmla="*/ 2147483646 w 1622"/>
                <a:gd name="T99" fmla="*/ 2147483646 h 1117"/>
                <a:gd name="T100" fmla="*/ 2147483646 w 1622"/>
                <a:gd name="T101" fmla="*/ 2147483646 h 1117"/>
                <a:gd name="T102" fmla="*/ 2147483646 w 1622"/>
                <a:gd name="T103" fmla="*/ 2147483646 h 1117"/>
                <a:gd name="T104" fmla="*/ 2147483646 w 1622"/>
                <a:gd name="T105" fmla="*/ 2147483646 h 1117"/>
                <a:gd name="T106" fmla="*/ 2147483646 w 1622"/>
                <a:gd name="T107" fmla="*/ 2147483646 h 1117"/>
                <a:gd name="T108" fmla="*/ 2147483646 w 1622"/>
                <a:gd name="T109" fmla="*/ 2147483646 h 1117"/>
                <a:gd name="T110" fmla="*/ 0 w 1622"/>
                <a:gd name="T111" fmla="*/ 2147483646 h 1117"/>
                <a:gd name="T112" fmla="*/ 2147483646 w 1622"/>
                <a:gd name="T113" fmla="*/ 2147483646 h 1117"/>
                <a:gd name="T114" fmla="*/ 2147483646 w 1622"/>
                <a:gd name="T115" fmla="*/ 2147483646 h 1117"/>
                <a:gd name="T116" fmla="*/ 2147483646 w 1622"/>
                <a:gd name="T117" fmla="*/ 2147483646 h 1117"/>
                <a:gd name="T118" fmla="*/ 2147483646 w 1622"/>
                <a:gd name="T119" fmla="*/ 2147483646 h 1117"/>
                <a:gd name="T120" fmla="*/ 2147483646 w 1622"/>
                <a:gd name="T121" fmla="*/ 2147483646 h 1117"/>
                <a:gd name="T122" fmla="*/ 2147483646 w 1622"/>
                <a:gd name="T123" fmla="*/ 2147483646 h 1117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622" h="1117">
                  <a:moveTo>
                    <a:pt x="931" y="943"/>
                  </a:moveTo>
                  <a:lnTo>
                    <a:pt x="973" y="955"/>
                  </a:lnTo>
                  <a:lnTo>
                    <a:pt x="1075" y="1003"/>
                  </a:lnTo>
                  <a:lnTo>
                    <a:pt x="1111" y="1081"/>
                  </a:lnTo>
                  <a:lnTo>
                    <a:pt x="1111" y="1117"/>
                  </a:lnTo>
                  <a:lnTo>
                    <a:pt x="1190" y="1093"/>
                  </a:lnTo>
                  <a:lnTo>
                    <a:pt x="1232" y="1057"/>
                  </a:lnTo>
                  <a:lnTo>
                    <a:pt x="1262" y="1051"/>
                  </a:lnTo>
                  <a:lnTo>
                    <a:pt x="1322" y="1039"/>
                  </a:lnTo>
                  <a:lnTo>
                    <a:pt x="1370" y="979"/>
                  </a:lnTo>
                  <a:lnTo>
                    <a:pt x="1394" y="985"/>
                  </a:lnTo>
                  <a:lnTo>
                    <a:pt x="1406" y="1045"/>
                  </a:lnTo>
                  <a:lnTo>
                    <a:pt x="1430" y="1027"/>
                  </a:lnTo>
                  <a:lnTo>
                    <a:pt x="1448" y="1033"/>
                  </a:lnTo>
                  <a:lnTo>
                    <a:pt x="1436" y="1051"/>
                  </a:lnTo>
                  <a:lnTo>
                    <a:pt x="1448" y="1075"/>
                  </a:lnTo>
                  <a:lnTo>
                    <a:pt x="1502" y="1033"/>
                  </a:lnTo>
                  <a:lnTo>
                    <a:pt x="1520" y="1009"/>
                  </a:lnTo>
                  <a:lnTo>
                    <a:pt x="1466" y="1003"/>
                  </a:lnTo>
                  <a:lnTo>
                    <a:pt x="1442" y="967"/>
                  </a:lnTo>
                  <a:lnTo>
                    <a:pt x="1460" y="949"/>
                  </a:lnTo>
                  <a:lnTo>
                    <a:pt x="1466" y="925"/>
                  </a:lnTo>
                  <a:lnTo>
                    <a:pt x="1382" y="943"/>
                  </a:lnTo>
                  <a:lnTo>
                    <a:pt x="1340" y="979"/>
                  </a:lnTo>
                  <a:lnTo>
                    <a:pt x="1358" y="937"/>
                  </a:lnTo>
                  <a:lnTo>
                    <a:pt x="1400" y="913"/>
                  </a:lnTo>
                  <a:lnTo>
                    <a:pt x="1424" y="889"/>
                  </a:lnTo>
                  <a:lnTo>
                    <a:pt x="1496" y="895"/>
                  </a:lnTo>
                  <a:lnTo>
                    <a:pt x="1550" y="889"/>
                  </a:lnTo>
                  <a:lnTo>
                    <a:pt x="1592" y="859"/>
                  </a:lnTo>
                  <a:lnTo>
                    <a:pt x="1622" y="835"/>
                  </a:lnTo>
                  <a:lnTo>
                    <a:pt x="1598" y="775"/>
                  </a:lnTo>
                  <a:lnTo>
                    <a:pt x="1592" y="745"/>
                  </a:lnTo>
                  <a:lnTo>
                    <a:pt x="1514" y="703"/>
                  </a:lnTo>
                  <a:lnTo>
                    <a:pt x="1514" y="679"/>
                  </a:lnTo>
                  <a:lnTo>
                    <a:pt x="1448" y="553"/>
                  </a:lnTo>
                  <a:lnTo>
                    <a:pt x="1430" y="607"/>
                  </a:lnTo>
                  <a:lnTo>
                    <a:pt x="1388" y="619"/>
                  </a:lnTo>
                  <a:lnTo>
                    <a:pt x="1376" y="607"/>
                  </a:lnTo>
                  <a:lnTo>
                    <a:pt x="1358" y="607"/>
                  </a:lnTo>
                  <a:lnTo>
                    <a:pt x="1358" y="522"/>
                  </a:lnTo>
                  <a:lnTo>
                    <a:pt x="1322" y="516"/>
                  </a:lnTo>
                  <a:lnTo>
                    <a:pt x="1292" y="474"/>
                  </a:lnTo>
                  <a:lnTo>
                    <a:pt x="1262" y="480"/>
                  </a:lnTo>
                  <a:lnTo>
                    <a:pt x="1226" y="468"/>
                  </a:lnTo>
                  <a:lnTo>
                    <a:pt x="1202" y="474"/>
                  </a:lnTo>
                  <a:lnTo>
                    <a:pt x="1202" y="504"/>
                  </a:lnTo>
                  <a:lnTo>
                    <a:pt x="1202" y="535"/>
                  </a:lnTo>
                  <a:lnTo>
                    <a:pt x="1196" y="601"/>
                  </a:lnTo>
                  <a:lnTo>
                    <a:pt x="1190" y="625"/>
                  </a:lnTo>
                  <a:lnTo>
                    <a:pt x="1226" y="697"/>
                  </a:lnTo>
                  <a:lnTo>
                    <a:pt x="1166" y="751"/>
                  </a:lnTo>
                  <a:lnTo>
                    <a:pt x="1178" y="841"/>
                  </a:lnTo>
                  <a:lnTo>
                    <a:pt x="1154" y="859"/>
                  </a:lnTo>
                  <a:lnTo>
                    <a:pt x="1130" y="847"/>
                  </a:lnTo>
                  <a:lnTo>
                    <a:pt x="1117" y="739"/>
                  </a:lnTo>
                  <a:lnTo>
                    <a:pt x="1057" y="733"/>
                  </a:lnTo>
                  <a:lnTo>
                    <a:pt x="943" y="667"/>
                  </a:lnTo>
                  <a:lnTo>
                    <a:pt x="919" y="667"/>
                  </a:lnTo>
                  <a:lnTo>
                    <a:pt x="901" y="613"/>
                  </a:lnTo>
                  <a:lnTo>
                    <a:pt x="883" y="595"/>
                  </a:lnTo>
                  <a:lnTo>
                    <a:pt x="931" y="450"/>
                  </a:lnTo>
                  <a:lnTo>
                    <a:pt x="961" y="420"/>
                  </a:lnTo>
                  <a:lnTo>
                    <a:pt x="991" y="402"/>
                  </a:lnTo>
                  <a:lnTo>
                    <a:pt x="1009" y="402"/>
                  </a:lnTo>
                  <a:lnTo>
                    <a:pt x="1027" y="342"/>
                  </a:lnTo>
                  <a:lnTo>
                    <a:pt x="1039" y="294"/>
                  </a:lnTo>
                  <a:lnTo>
                    <a:pt x="1099" y="282"/>
                  </a:lnTo>
                  <a:lnTo>
                    <a:pt x="1130" y="258"/>
                  </a:lnTo>
                  <a:lnTo>
                    <a:pt x="1111" y="204"/>
                  </a:lnTo>
                  <a:lnTo>
                    <a:pt x="1124" y="168"/>
                  </a:lnTo>
                  <a:lnTo>
                    <a:pt x="1099" y="138"/>
                  </a:lnTo>
                  <a:lnTo>
                    <a:pt x="1063" y="132"/>
                  </a:lnTo>
                  <a:lnTo>
                    <a:pt x="1051" y="192"/>
                  </a:lnTo>
                  <a:lnTo>
                    <a:pt x="1015" y="246"/>
                  </a:lnTo>
                  <a:lnTo>
                    <a:pt x="1003" y="180"/>
                  </a:lnTo>
                  <a:lnTo>
                    <a:pt x="985" y="156"/>
                  </a:lnTo>
                  <a:lnTo>
                    <a:pt x="961" y="186"/>
                  </a:lnTo>
                  <a:lnTo>
                    <a:pt x="949" y="156"/>
                  </a:lnTo>
                  <a:lnTo>
                    <a:pt x="925" y="114"/>
                  </a:lnTo>
                  <a:lnTo>
                    <a:pt x="913" y="60"/>
                  </a:lnTo>
                  <a:lnTo>
                    <a:pt x="877" y="0"/>
                  </a:lnTo>
                  <a:lnTo>
                    <a:pt x="847" y="84"/>
                  </a:lnTo>
                  <a:lnTo>
                    <a:pt x="847" y="114"/>
                  </a:lnTo>
                  <a:lnTo>
                    <a:pt x="889" y="150"/>
                  </a:lnTo>
                  <a:lnTo>
                    <a:pt x="895" y="186"/>
                  </a:lnTo>
                  <a:lnTo>
                    <a:pt x="865" y="216"/>
                  </a:lnTo>
                  <a:lnTo>
                    <a:pt x="847" y="204"/>
                  </a:lnTo>
                  <a:lnTo>
                    <a:pt x="823" y="204"/>
                  </a:lnTo>
                  <a:lnTo>
                    <a:pt x="811" y="234"/>
                  </a:lnTo>
                  <a:lnTo>
                    <a:pt x="769" y="222"/>
                  </a:lnTo>
                  <a:lnTo>
                    <a:pt x="709" y="222"/>
                  </a:lnTo>
                  <a:lnTo>
                    <a:pt x="673" y="198"/>
                  </a:lnTo>
                  <a:lnTo>
                    <a:pt x="619" y="210"/>
                  </a:lnTo>
                  <a:lnTo>
                    <a:pt x="625" y="228"/>
                  </a:lnTo>
                  <a:lnTo>
                    <a:pt x="631" y="264"/>
                  </a:lnTo>
                  <a:lnTo>
                    <a:pt x="613" y="258"/>
                  </a:lnTo>
                  <a:lnTo>
                    <a:pt x="583" y="222"/>
                  </a:lnTo>
                  <a:lnTo>
                    <a:pt x="517" y="234"/>
                  </a:lnTo>
                  <a:lnTo>
                    <a:pt x="487" y="210"/>
                  </a:lnTo>
                  <a:lnTo>
                    <a:pt x="499" y="186"/>
                  </a:lnTo>
                  <a:lnTo>
                    <a:pt x="457" y="174"/>
                  </a:lnTo>
                  <a:lnTo>
                    <a:pt x="409" y="150"/>
                  </a:lnTo>
                  <a:lnTo>
                    <a:pt x="343" y="132"/>
                  </a:lnTo>
                  <a:lnTo>
                    <a:pt x="301" y="144"/>
                  </a:lnTo>
                  <a:lnTo>
                    <a:pt x="259" y="96"/>
                  </a:lnTo>
                  <a:lnTo>
                    <a:pt x="145" y="150"/>
                  </a:lnTo>
                  <a:lnTo>
                    <a:pt x="115" y="180"/>
                  </a:lnTo>
                  <a:lnTo>
                    <a:pt x="67" y="168"/>
                  </a:lnTo>
                  <a:lnTo>
                    <a:pt x="37" y="138"/>
                  </a:lnTo>
                  <a:lnTo>
                    <a:pt x="0" y="126"/>
                  </a:lnTo>
                  <a:lnTo>
                    <a:pt x="0" y="553"/>
                  </a:lnTo>
                  <a:lnTo>
                    <a:pt x="61" y="583"/>
                  </a:lnTo>
                  <a:lnTo>
                    <a:pt x="109" y="559"/>
                  </a:lnTo>
                  <a:lnTo>
                    <a:pt x="175" y="679"/>
                  </a:lnTo>
                  <a:lnTo>
                    <a:pt x="217" y="709"/>
                  </a:lnTo>
                  <a:lnTo>
                    <a:pt x="211" y="757"/>
                  </a:lnTo>
                  <a:lnTo>
                    <a:pt x="229" y="793"/>
                  </a:lnTo>
                  <a:lnTo>
                    <a:pt x="277" y="859"/>
                  </a:lnTo>
                  <a:lnTo>
                    <a:pt x="343" y="901"/>
                  </a:lnTo>
                  <a:lnTo>
                    <a:pt x="349" y="931"/>
                  </a:lnTo>
                  <a:lnTo>
                    <a:pt x="871" y="931"/>
                  </a:lnTo>
                  <a:lnTo>
                    <a:pt x="931" y="943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03815" y="2669386"/>
              <a:ext cx="1093537" cy="564914"/>
            </a:xfrm>
            <a:custGeom>
              <a:avLst/>
              <a:gdLst>
                <a:gd name="T0" fmla="*/ 2147483646 w 1099"/>
                <a:gd name="T1" fmla="*/ 2147483646 h 571"/>
                <a:gd name="T2" fmla="*/ 2147483646 w 1099"/>
                <a:gd name="T3" fmla="*/ 2147483646 h 571"/>
                <a:gd name="T4" fmla="*/ 2147483646 w 1099"/>
                <a:gd name="T5" fmla="*/ 2147483646 h 571"/>
                <a:gd name="T6" fmla="*/ 2147483646 w 1099"/>
                <a:gd name="T7" fmla="*/ 2147483646 h 571"/>
                <a:gd name="T8" fmla="*/ 2147483646 w 1099"/>
                <a:gd name="T9" fmla="*/ 2147483646 h 571"/>
                <a:gd name="T10" fmla="*/ 2147483646 w 1099"/>
                <a:gd name="T11" fmla="*/ 2147483646 h 571"/>
                <a:gd name="T12" fmla="*/ 2147483646 w 1099"/>
                <a:gd name="T13" fmla="*/ 2147483646 h 571"/>
                <a:gd name="T14" fmla="*/ 2147483646 w 1099"/>
                <a:gd name="T15" fmla="*/ 2147483646 h 571"/>
                <a:gd name="T16" fmla="*/ 2147483646 w 1099"/>
                <a:gd name="T17" fmla="*/ 2147483646 h 571"/>
                <a:gd name="T18" fmla="*/ 2147483646 w 1099"/>
                <a:gd name="T19" fmla="*/ 2147483646 h 571"/>
                <a:gd name="T20" fmla="*/ 2147483646 w 1099"/>
                <a:gd name="T21" fmla="*/ 2147483646 h 571"/>
                <a:gd name="T22" fmla="*/ 2147483646 w 1099"/>
                <a:gd name="T23" fmla="*/ 2147483646 h 571"/>
                <a:gd name="T24" fmla="*/ 2147483646 w 1099"/>
                <a:gd name="T25" fmla="*/ 2147483646 h 571"/>
                <a:gd name="T26" fmla="*/ 2147483646 w 1099"/>
                <a:gd name="T27" fmla="*/ 2147483646 h 571"/>
                <a:gd name="T28" fmla="*/ 2147483646 w 1099"/>
                <a:gd name="T29" fmla="*/ 2147483646 h 571"/>
                <a:gd name="T30" fmla="*/ 2147483646 w 1099"/>
                <a:gd name="T31" fmla="*/ 2147483646 h 571"/>
                <a:gd name="T32" fmla="*/ 2147483646 w 1099"/>
                <a:gd name="T33" fmla="*/ 2147483646 h 571"/>
                <a:gd name="T34" fmla="*/ 2147483646 w 1099"/>
                <a:gd name="T35" fmla="*/ 2147483646 h 571"/>
                <a:gd name="T36" fmla="*/ 2147483646 w 1099"/>
                <a:gd name="T37" fmla="*/ 2147483646 h 571"/>
                <a:gd name="T38" fmla="*/ 2147483646 w 1099"/>
                <a:gd name="T39" fmla="*/ 2147483646 h 571"/>
                <a:gd name="T40" fmla="*/ 2147483646 w 1099"/>
                <a:gd name="T41" fmla="*/ 2147483646 h 571"/>
                <a:gd name="T42" fmla="*/ 2147483646 w 1099"/>
                <a:gd name="T43" fmla="*/ 2147483646 h 571"/>
                <a:gd name="T44" fmla="*/ 2147483646 w 1099"/>
                <a:gd name="T45" fmla="*/ 2147483646 h 571"/>
                <a:gd name="T46" fmla="*/ 2147483646 w 1099"/>
                <a:gd name="T47" fmla="*/ 2147483646 h 571"/>
                <a:gd name="T48" fmla="*/ 2147483646 w 1099"/>
                <a:gd name="T49" fmla="*/ 2147483646 h 571"/>
                <a:gd name="T50" fmla="*/ 2147483646 w 1099"/>
                <a:gd name="T51" fmla="*/ 0 h 571"/>
                <a:gd name="T52" fmla="*/ 2147483646 w 1099"/>
                <a:gd name="T53" fmla="*/ 2147483646 h 571"/>
                <a:gd name="T54" fmla="*/ 2147483646 w 1099"/>
                <a:gd name="T55" fmla="*/ 2147483646 h 571"/>
                <a:gd name="T56" fmla="*/ 2147483646 w 1099"/>
                <a:gd name="T57" fmla="*/ 2147483646 h 571"/>
                <a:gd name="T58" fmla="*/ 0 w 1099"/>
                <a:gd name="T59" fmla="*/ 2147483646 h 571"/>
                <a:gd name="T60" fmla="*/ 2147483646 w 1099"/>
                <a:gd name="T61" fmla="*/ 2147483646 h 571"/>
                <a:gd name="T62" fmla="*/ 2147483646 w 1099"/>
                <a:gd name="T63" fmla="*/ 2147483646 h 571"/>
                <a:gd name="T64" fmla="*/ 2147483646 w 1099"/>
                <a:gd name="T65" fmla="*/ 2147483646 h 571"/>
                <a:gd name="T66" fmla="*/ 2147483646 w 1099"/>
                <a:gd name="T67" fmla="*/ 2147483646 h 57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99" h="571">
                  <a:moveTo>
                    <a:pt x="252" y="439"/>
                  </a:moveTo>
                  <a:lnTo>
                    <a:pt x="300" y="439"/>
                  </a:lnTo>
                  <a:lnTo>
                    <a:pt x="318" y="427"/>
                  </a:lnTo>
                  <a:lnTo>
                    <a:pt x="348" y="433"/>
                  </a:lnTo>
                  <a:lnTo>
                    <a:pt x="396" y="487"/>
                  </a:lnTo>
                  <a:lnTo>
                    <a:pt x="432" y="475"/>
                  </a:lnTo>
                  <a:lnTo>
                    <a:pt x="456" y="493"/>
                  </a:lnTo>
                  <a:lnTo>
                    <a:pt x="474" y="523"/>
                  </a:lnTo>
                  <a:lnTo>
                    <a:pt x="498" y="547"/>
                  </a:lnTo>
                  <a:lnTo>
                    <a:pt x="528" y="553"/>
                  </a:lnTo>
                  <a:lnTo>
                    <a:pt x="528" y="511"/>
                  </a:lnTo>
                  <a:lnTo>
                    <a:pt x="552" y="487"/>
                  </a:lnTo>
                  <a:lnTo>
                    <a:pt x="570" y="469"/>
                  </a:lnTo>
                  <a:lnTo>
                    <a:pt x="630" y="475"/>
                  </a:lnTo>
                  <a:lnTo>
                    <a:pt x="666" y="475"/>
                  </a:lnTo>
                  <a:lnTo>
                    <a:pt x="714" y="463"/>
                  </a:lnTo>
                  <a:lnTo>
                    <a:pt x="744" y="463"/>
                  </a:lnTo>
                  <a:lnTo>
                    <a:pt x="774" y="457"/>
                  </a:lnTo>
                  <a:lnTo>
                    <a:pt x="780" y="487"/>
                  </a:lnTo>
                  <a:lnTo>
                    <a:pt x="792" y="529"/>
                  </a:lnTo>
                  <a:lnTo>
                    <a:pt x="829" y="565"/>
                  </a:lnTo>
                  <a:lnTo>
                    <a:pt x="847" y="571"/>
                  </a:lnTo>
                  <a:lnTo>
                    <a:pt x="841" y="511"/>
                  </a:lnTo>
                  <a:lnTo>
                    <a:pt x="817" y="445"/>
                  </a:lnTo>
                  <a:lnTo>
                    <a:pt x="847" y="409"/>
                  </a:lnTo>
                  <a:lnTo>
                    <a:pt x="877" y="397"/>
                  </a:lnTo>
                  <a:lnTo>
                    <a:pt x="931" y="343"/>
                  </a:lnTo>
                  <a:lnTo>
                    <a:pt x="925" y="307"/>
                  </a:lnTo>
                  <a:lnTo>
                    <a:pt x="919" y="271"/>
                  </a:lnTo>
                  <a:lnTo>
                    <a:pt x="937" y="283"/>
                  </a:lnTo>
                  <a:lnTo>
                    <a:pt x="943" y="277"/>
                  </a:lnTo>
                  <a:lnTo>
                    <a:pt x="937" y="253"/>
                  </a:lnTo>
                  <a:lnTo>
                    <a:pt x="949" y="253"/>
                  </a:lnTo>
                  <a:lnTo>
                    <a:pt x="967" y="247"/>
                  </a:lnTo>
                  <a:lnTo>
                    <a:pt x="979" y="217"/>
                  </a:lnTo>
                  <a:lnTo>
                    <a:pt x="1003" y="211"/>
                  </a:lnTo>
                  <a:lnTo>
                    <a:pt x="1039" y="193"/>
                  </a:lnTo>
                  <a:lnTo>
                    <a:pt x="1039" y="144"/>
                  </a:lnTo>
                  <a:lnTo>
                    <a:pt x="1099" y="114"/>
                  </a:lnTo>
                  <a:lnTo>
                    <a:pt x="1087" y="54"/>
                  </a:lnTo>
                  <a:lnTo>
                    <a:pt x="1063" y="48"/>
                  </a:lnTo>
                  <a:lnTo>
                    <a:pt x="1015" y="108"/>
                  </a:lnTo>
                  <a:lnTo>
                    <a:pt x="955" y="120"/>
                  </a:lnTo>
                  <a:lnTo>
                    <a:pt x="925" y="126"/>
                  </a:lnTo>
                  <a:lnTo>
                    <a:pt x="883" y="162"/>
                  </a:lnTo>
                  <a:lnTo>
                    <a:pt x="804" y="186"/>
                  </a:lnTo>
                  <a:lnTo>
                    <a:pt x="804" y="150"/>
                  </a:lnTo>
                  <a:lnTo>
                    <a:pt x="768" y="72"/>
                  </a:lnTo>
                  <a:lnTo>
                    <a:pt x="666" y="24"/>
                  </a:lnTo>
                  <a:lnTo>
                    <a:pt x="624" y="12"/>
                  </a:lnTo>
                  <a:lnTo>
                    <a:pt x="564" y="0"/>
                  </a:lnTo>
                  <a:lnTo>
                    <a:pt x="42" y="0"/>
                  </a:lnTo>
                  <a:lnTo>
                    <a:pt x="48" y="36"/>
                  </a:lnTo>
                  <a:lnTo>
                    <a:pt x="30" y="48"/>
                  </a:lnTo>
                  <a:lnTo>
                    <a:pt x="36" y="24"/>
                  </a:lnTo>
                  <a:lnTo>
                    <a:pt x="0" y="12"/>
                  </a:lnTo>
                  <a:lnTo>
                    <a:pt x="18" y="78"/>
                  </a:lnTo>
                  <a:lnTo>
                    <a:pt x="12" y="126"/>
                  </a:lnTo>
                  <a:lnTo>
                    <a:pt x="0" y="174"/>
                  </a:lnTo>
                  <a:lnTo>
                    <a:pt x="12" y="211"/>
                  </a:lnTo>
                  <a:lnTo>
                    <a:pt x="12" y="235"/>
                  </a:lnTo>
                  <a:lnTo>
                    <a:pt x="42" y="295"/>
                  </a:lnTo>
                  <a:lnTo>
                    <a:pt x="66" y="337"/>
                  </a:lnTo>
                  <a:lnTo>
                    <a:pt x="84" y="367"/>
                  </a:lnTo>
                  <a:lnTo>
                    <a:pt x="138" y="403"/>
                  </a:lnTo>
                  <a:lnTo>
                    <a:pt x="144" y="415"/>
                  </a:lnTo>
                  <a:lnTo>
                    <a:pt x="192" y="409"/>
                  </a:lnTo>
                  <a:lnTo>
                    <a:pt x="252" y="43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01791" y="3436313"/>
              <a:ext cx="84677" cy="85887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0 h 14"/>
                <a:gd name="T6" fmla="*/ 2147483646 w 14"/>
                <a:gd name="T7" fmla="*/ 2147483646 h 14"/>
                <a:gd name="T8" fmla="*/ 0 w 14"/>
                <a:gd name="T9" fmla="*/ 2147483646 h 14"/>
                <a:gd name="T10" fmla="*/ 2147483646 w 14"/>
                <a:gd name="T11" fmla="*/ 2147483646 h 14"/>
                <a:gd name="T12" fmla="*/ 2147483646 w 14"/>
                <a:gd name="T13" fmla="*/ 2147483646 h 14"/>
                <a:gd name="T14" fmla="*/ 2147483646 w 14"/>
                <a:gd name="T15" fmla="*/ 2147483646 h 1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" h="14">
                  <a:moveTo>
                    <a:pt x="14" y="14"/>
                  </a:moveTo>
                  <a:cubicBezTo>
                    <a:pt x="14" y="12"/>
                    <a:pt x="13" y="11"/>
                    <a:pt x="13" y="1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9" y="13"/>
                    <a:pt x="9" y="13"/>
                    <a:pt x="9" y="13"/>
                  </a:cubicBezTo>
                  <a:lnTo>
                    <a:pt x="14" y="1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32033" y="3514942"/>
              <a:ext cx="72580" cy="53225"/>
            </a:xfrm>
            <a:custGeom>
              <a:avLst/>
              <a:gdLst>
                <a:gd name="T0" fmla="*/ 2147483646 w 12"/>
                <a:gd name="T1" fmla="*/ 2147483646 h 9"/>
                <a:gd name="T2" fmla="*/ 2147483646 w 12"/>
                <a:gd name="T3" fmla="*/ 0 h 9"/>
                <a:gd name="T4" fmla="*/ 0 w 12"/>
                <a:gd name="T5" fmla="*/ 2147483646 h 9"/>
                <a:gd name="T6" fmla="*/ 2147483646 w 12"/>
                <a:gd name="T7" fmla="*/ 2147483646 h 9"/>
                <a:gd name="T8" fmla="*/ 2147483646 w 12"/>
                <a:gd name="T9" fmla="*/ 2147483646 h 9"/>
                <a:gd name="T10" fmla="*/ 2147483646 w 12"/>
                <a:gd name="T11" fmla="*/ 2147483646 h 9"/>
                <a:gd name="T12" fmla="*/ 2147483646 w 12"/>
                <a:gd name="T13" fmla="*/ 2147483646 h 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2" h="9">
                  <a:moveTo>
                    <a:pt x="9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2"/>
                    <a:pt x="9" y="1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98565" y="3545183"/>
              <a:ext cx="107661" cy="45967"/>
            </a:xfrm>
            <a:custGeom>
              <a:avLst/>
              <a:gdLst>
                <a:gd name="T0" fmla="*/ 2147483646 w 18"/>
                <a:gd name="T1" fmla="*/ 2147483646 h 8"/>
                <a:gd name="T2" fmla="*/ 2147483646 w 18"/>
                <a:gd name="T3" fmla="*/ 2147483646 h 8"/>
                <a:gd name="T4" fmla="*/ 2147483646 w 18"/>
                <a:gd name="T5" fmla="*/ 2147483646 h 8"/>
                <a:gd name="T6" fmla="*/ 2147483646 w 18"/>
                <a:gd name="T7" fmla="*/ 0 h 8"/>
                <a:gd name="T8" fmla="*/ 0 w 18"/>
                <a:gd name="T9" fmla="*/ 2147483646 h 8"/>
                <a:gd name="T10" fmla="*/ 2147483646 w 18"/>
                <a:gd name="T11" fmla="*/ 2147483646 h 8"/>
                <a:gd name="T12" fmla="*/ 2147483646 w 18"/>
                <a:gd name="T13" fmla="*/ 2147483646 h 8"/>
                <a:gd name="T14" fmla="*/ 2147483646 w 18"/>
                <a:gd name="T15" fmla="*/ 2147483646 h 8"/>
                <a:gd name="T16" fmla="*/ 2147483646 w 18"/>
                <a:gd name="T17" fmla="*/ 2147483646 h 8"/>
                <a:gd name="T18" fmla="*/ 2147483646 w 18"/>
                <a:gd name="T19" fmla="*/ 2147483646 h 8"/>
                <a:gd name="T20" fmla="*/ 2147483646 w 18"/>
                <a:gd name="T21" fmla="*/ 2147483646 h 8"/>
                <a:gd name="T22" fmla="*/ 2147483646 w 18"/>
                <a:gd name="T23" fmla="*/ 2147483646 h 8"/>
                <a:gd name="T24" fmla="*/ 2147483646 w 18"/>
                <a:gd name="T25" fmla="*/ 2147483646 h 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8" h="8">
                  <a:moveTo>
                    <a:pt x="14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3" y="2"/>
                    <a:pt x="2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3" y="7"/>
                    <a:pt x="4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8" y="4"/>
                    <a:pt x="18" y="4"/>
                    <a:pt x="18" y="4"/>
                  </a:cubicBezTo>
                  <a:lnTo>
                    <a:pt x="14" y="1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69935" y="3491958"/>
              <a:ext cx="221368" cy="243143"/>
            </a:xfrm>
            <a:custGeom>
              <a:avLst/>
              <a:gdLst>
                <a:gd name="T0" fmla="*/ 2147483646 w 37"/>
                <a:gd name="T1" fmla="*/ 2147483646 h 41"/>
                <a:gd name="T2" fmla="*/ 2147483646 w 37"/>
                <a:gd name="T3" fmla="*/ 2147483646 h 41"/>
                <a:gd name="T4" fmla="*/ 2147483646 w 37"/>
                <a:gd name="T5" fmla="*/ 2147483646 h 41"/>
                <a:gd name="T6" fmla="*/ 2147483646 w 37"/>
                <a:gd name="T7" fmla="*/ 2147483646 h 41"/>
                <a:gd name="T8" fmla="*/ 2147483646 w 37"/>
                <a:gd name="T9" fmla="*/ 2147483646 h 41"/>
                <a:gd name="T10" fmla="*/ 2147483646 w 37"/>
                <a:gd name="T11" fmla="*/ 2147483646 h 41"/>
                <a:gd name="T12" fmla="*/ 2147483646 w 37"/>
                <a:gd name="T13" fmla="*/ 2147483646 h 41"/>
                <a:gd name="T14" fmla="*/ 2147483646 w 37"/>
                <a:gd name="T15" fmla="*/ 2147483646 h 41"/>
                <a:gd name="T16" fmla="*/ 2147483646 w 37"/>
                <a:gd name="T17" fmla="*/ 2147483646 h 41"/>
                <a:gd name="T18" fmla="*/ 2147483646 w 37"/>
                <a:gd name="T19" fmla="*/ 2147483646 h 41"/>
                <a:gd name="T20" fmla="*/ 2147483646 w 37"/>
                <a:gd name="T21" fmla="*/ 0 h 41"/>
                <a:gd name="T22" fmla="*/ 2147483646 w 37"/>
                <a:gd name="T23" fmla="*/ 2147483646 h 41"/>
                <a:gd name="T24" fmla="*/ 2147483646 w 37"/>
                <a:gd name="T25" fmla="*/ 2147483646 h 41"/>
                <a:gd name="T26" fmla="*/ 2147483646 w 37"/>
                <a:gd name="T27" fmla="*/ 2147483646 h 41"/>
                <a:gd name="T28" fmla="*/ 2147483646 w 37"/>
                <a:gd name="T29" fmla="*/ 2147483646 h 41"/>
                <a:gd name="T30" fmla="*/ 2147483646 w 37"/>
                <a:gd name="T31" fmla="*/ 2147483646 h 41"/>
                <a:gd name="T32" fmla="*/ 2147483646 w 37"/>
                <a:gd name="T33" fmla="*/ 2147483646 h 41"/>
                <a:gd name="T34" fmla="*/ 2147483646 w 37"/>
                <a:gd name="T35" fmla="*/ 2147483646 h 41"/>
                <a:gd name="T36" fmla="*/ 2147483646 w 37"/>
                <a:gd name="T37" fmla="*/ 2147483646 h 41"/>
                <a:gd name="T38" fmla="*/ 2147483646 w 37"/>
                <a:gd name="T39" fmla="*/ 2147483646 h 41"/>
                <a:gd name="T40" fmla="*/ 2147483646 w 37"/>
                <a:gd name="T41" fmla="*/ 2147483646 h 41"/>
                <a:gd name="T42" fmla="*/ 2147483646 w 37"/>
                <a:gd name="T43" fmla="*/ 2147483646 h 41"/>
                <a:gd name="T44" fmla="*/ 0 w 37"/>
                <a:gd name="T45" fmla="*/ 2147483646 h 41"/>
                <a:gd name="T46" fmla="*/ 2147483646 w 37"/>
                <a:gd name="T47" fmla="*/ 2147483646 h 41"/>
                <a:gd name="T48" fmla="*/ 2147483646 w 37"/>
                <a:gd name="T49" fmla="*/ 2147483646 h 4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37" h="41">
                  <a:moveTo>
                    <a:pt x="37" y="34"/>
                  </a:moveTo>
                  <a:cubicBezTo>
                    <a:pt x="37" y="34"/>
                    <a:pt x="37" y="34"/>
                    <a:pt x="37" y="34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12" y="41"/>
                    <a:pt x="12" y="41"/>
                    <a:pt x="12" y="41"/>
                  </a:cubicBez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1550" y="3419378"/>
              <a:ext cx="114918" cy="53225"/>
            </a:xfrm>
            <a:custGeom>
              <a:avLst/>
              <a:gdLst>
                <a:gd name="T0" fmla="*/ 2147483646 w 19"/>
                <a:gd name="T1" fmla="*/ 2147483646 h 9"/>
                <a:gd name="T2" fmla="*/ 2147483646 w 19"/>
                <a:gd name="T3" fmla="*/ 2147483646 h 9"/>
                <a:gd name="T4" fmla="*/ 2147483646 w 19"/>
                <a:gd name="T5" fmla="*/ 0 h 9"/>
                <a:gd name="T6" fmla="*/ 2147483646 w 19"/>
                <a:gd name="T7" fmla="*/ 2147483646 h 9"/>
                <a:gd name="T8" fmla="*/ 0 w 19"/>
                <a:gd name="T9" fmla="*/ 2147483646 h 9"/>
                <a:gd name="T10" fmla="*/ 0 w 19"/>
                <a:gd name="T11" fmla="*/ 2147483646 h 9"/>
                <a:gd name="T12" fmla="*/ 2147483646 w 19"/>
                <a:gd name="T13" fmla="*/ 2147483646 h 9"/>
                <a:gd name="T14" fmla="*/ 2147483646 w 19"/>
                <a:gd name="T15" fmla="*/ 2147483646 h 9"/>
                <a:gd name="T16" fmla="*/ 2147483646 w 19"/>
                <a:gd name="T17" fmla="*/ 2147483646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9" h="9">
                  <a:moveTo>
                    <a:pt x="19" y="3"/>
                  </a:moveTo>
                  <a:cubicBezTo>
                    <a:pt x="19" y="3"/>
                    <a:pt x="10" y="1"/>
                    <a:pt x="8" y="1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2" y="6"/>
                    <a:pt x="12" y="6"/>
                    <a:pt x="12" y="6"/>
                  </a:cubicBezTo>
                  <a:lnTo>
                    <a:pt x="19" y="3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11067" y="3387927"/>
              <a:ext cx="90724" cy="74999"/>
            </a:xfrm>
            <a:custGeom>
              <a:avLst/>
              <a:gdLst>
                <a:gd name="T0" fmla="*/ 2147483646 w 15"/>
                <a:gd name="T1" fmla="*/ 2147483646 h 12"/>
                <a:gd name="T2" fmla="*/ 2147483646 w 15"/>
                <a:gd name="T3" fmla="*/ 2147483646 h 12"/>
                <a:gd name="T4" fmla="*/ 2147483646 w 15"/>
                <a:gd name="T5" fmla="*/ 0 h 12"/>
                <a:gd name="T6" fmla="*/ 2147483646 w 15"/>
                <a:gd name="T7" fmla="*/ 0 h 12"/>
                <a:gd name="T8" fmla="*/ 2147483646 w 15"/>
                <a:gd name="T9" fmla="*/ 2147483646 h 12"/>
                <a:gd name="T10" fmla="*/ 2147483646 w 15"/>
                <a:gd name="T11" fmla="*/ 2147483646 h 12"/>
                <a:gd name="T12" fmla="*/ 2147483646 w 15"/>
                <a:gd name="T13" fmla="*/ 2147483646 h 12"/>
                <a:gd name="T14" fmla="*/ 2147483646 w 15"/>
                <a:gd name="T15" fmla="*/ 2147483646 h 12"/>
                <a:gd name="T16" fmla="*/ 0 w 15"/>
                <a:gd name="T17" fmla="*/ 2147483646 h 12"/>
                <a:gd name="T18" fmla="*/ 2147483646 w 15"/>
                <a:gd name="T19" fmla="*/ 2147483646 h 12"/>
                <a:gd name="T20" fmla="*/ 2147483646 w 15"/>
                <a:gd name="T21" fmla="*/ 2147483646 h 12"/>
                <a:gd name="T22" fmla="*/ 2147483646 w 15"/>
                <a:gd name="T23" fmla="*/ 2147483646 h 12"/>
                <a:gd name="T24" fmla="*/ 2147483646 w 15"/>
                <a:gd name="T25" fmla="*/ 2147483646 h 12"/>
                <a:gd name="T26" fmla="*/ 2147483646 w 15"/>
                <a:gd name="T27" fmla="*/ 2147483646 h 12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5" h="12">
                  <a:moveTo>
                    <a:pt x="15" y="5"/>
                  </a:moveTo>
                  <a:cubicBezTo>
                    <a:pt x="13" y="5"/>
                    <a:pt x="11" y="4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8"/>
                    <a:pt x="11" y="8"/>
                    <a:pt x="11" y="8"/>
                  </a:cubicBezTo>
                  <a:lnTo>
                    <a:pt x="15" y="5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46556" y="3073414"/>
              <a:ext cx="574590" cy="376206"/>
            </a:xfrm>
            <a:custGeom>
              <a:avLst/>
              <a:gdLst>
                <a:gd name="T0" fmla="*/ 2147483646 w 576"/>
                <a:gd name="T1" fmla="*/ 2147483646 h 379"/>
                <a:gd name="T2" fmla="*/ 2147483646 w 576"/>
                <a:gd name="T3" fmla="*/ 2147483646 h 379"/>
                <a:gd name="T4" fmla="*/ 2147483646 w 576"/>
                <a:gd name="T5" fmla="*/ 2147483646 h 379"/>
                <a:gd name="T6" fmla="*/ 2147483646 w 576"/>
                <a:gd name="T7" fmla="*/ 2147483646 h 379"/>
                <a:gd name="T8" fmla="*/ 2147483646 w 576"/>
                <a:gd name="T9" fmla="*/ 2147483646 h 379"/>
                <a:gd name="T10" fmla="*/ 2147483646 w 576"/>
                <a:gd name="T11" fmla="*/ 2147483646 h 379"/>
                <a:gd name="T12" fmla="*/ 2147483646 w 576"/>
                <a:gd name="T13" fmla="*/ 2147483646 h 379"/>
                <a:gd name="T14" fmla="*/ 2147483646 w 576"/>
                <a:gd name="T15" fmla="*/ 2147483646 h 379"/>
                <a:gd name="T16" fmla="*/ 2147483646 w 576"/>
                <a:gd name="T17" fmla="*/ 2147483646 h 379"/>
                <a:gd name="T18" fmla="*/ 2147483646 w 576"/>
                <a:gd name="T19" fmla="*/ 2147483646 h 379"/>
                <a:gd name="T20" fmla="*/ 2147483646 w 576"/>
                <a:gd name="T21" fmla="*/ 2147483646 h 379"/>
                <a:gd name="T22" fmla="*/ 2147483646 w 576"/>
                <a:gd name="T23" fmla="*/ 2147483646 h 379"/>
                <a:gd name="T24" fmla="*/ 2147483646 w 576"/>
                <a:gd name="T25" fmla="*/ 2147483646 h 379"/>
                <a:gd name="T26" fmla="*/ 2147483646 w 576"/>
                <a:gd name="T27" fmla="*/ 2147483646 h 379"/>
                <a:gd name="T28" fmla="*/ 2147483646 w 576"/>
                <a:gd name="T29" fmla="*/ 2147483646 h 379"/>
                <a:gd name="T30" fmla="*/ 2147483646 w 576"/>
                <a:gd name="T31" fmla="*/ 2147483646 h 379"/>
                <a:gd name="T32" fmla="*/ 2147483646 w 576"/>
                <a:gd name="T33" fmla="*/ 2147483646 h 379"/>
                <a:gd name="T34" fmla="*/ 2147483646 w 576"/>
                <a:gd name="T35" fmla="*/ 2147483646 h 379"/>
                <a:gd name="T36" fmla="*/ 2147483646 w 576"/>
                <a:gd name="T37" fmla="*/ 2147483646 h 379"/>
                <a:gd name="T38" fmla="*/ 2147483646 w 576"/>
                <a:gd name="T39" fmla="*/ 2147483646 h 379"/>
                <a:gd name="T40" fmla="*/ 2147483646 w 576"/>
                <a:gd name="T41" fmla="*/ 2147483646 h 379"/>
                <a:gd name="T42" fmla="*/ 2147483646 w 576"/>
                <a:gd name="T43" fmla="*/ 2147483646 h 379"/>
                <a:gd name="T44" fmla="*/ 2147483646 w 576"/>
                <a:gd name="T45" fmla="*/ 2147483646 h 379"/>
                <a:gd name="T46" fmla="*/ 2147483646 w 576"/>
                <a:gd name="T47" fmla="*/ 2147483646 h 379"/>
                <a:gd name="T48" fmla="*/ 2147483646 w 576"/>
                <a:gd name="T49" fmla="*/ 0 h 379"/>
                <a:gd name="T50" fmla="*/ 0 w 576"/>
                <a:gd name="T51" fmla="*/ 2147483646 h 379"/>
                <a:gd name="T52" fmla="*/ 2147483646 w 576"/>
                <a:gd name="T53" fmla="*/ 2147483646 h 379"/>
                <a:gd name="T54" fmla="*/ 2147483646 w 576"/>
                <a:gd name="T55" fmla="*/ 2147483646 h 379"/>
                <a:gd name="T56" fmla="*/ 2147483646 w 576"/>
                <a:gd name="T57" fmla="*/ 2147483646 h 379"/>
                <a:gd name="T58" fmla="*/ 2147483646 w 576"/>
                <a:gd name="T59" fmla="*/ 2147483646 h 379"/>
                <a:gd name="T60" fmla="*/ 2147483646 w 576"/>
                <a:gd name="T61" fmla="*/ 2147483646 h 379"/>
                <a:gd name="T62" fmla="*/ 2147483646 w 576"/>
                <a:gd name="T63" fmla="*/ 2147483646 h 379"/>
                <a:gd name="T64" fmla="*/ 2147483646 w 576"/>
                <a:gd name="T65" fmla="*/ 2147483646 h 379"/>
                <a:gd name="T66" fmla="*/ 2147483646 w 576"/>
                <a:gd name="T67" fmla="*/ 2147483646 h 379"/>
                <a:gd name="T68" fmla="*/ 2147483646 w 576"/>
                <a:gd name="T69" fmla="*/ 2147483646 h 379"/>
                <a:gd name="T70" fmla="*/ 2147483646 w 576"/>
                <a:gd name="T71" fmla="*/ 2147483646 h 379"/>
                <a:gd name="T72" fmla="*/ 2147483646 w 576"/>
                <a:gd name="T73" fmla="*/ 2147483646 h 379"/>
                <a:gd name="T74" fmla="*/ 2147483646 w 576"/>
                <a:gd name="T75" fmla="*/ 2147483646 h 379"/>
                <a:gd name="T76" fmla="*/ 2147483646 w 576"/>
                <a:gd name="T77" fmla="*/ 2147483646 h 379"/>
                <a:gd name="T78" fmla="*/ 2147483646 w 576"/>
                <a:gd name="T79" fmla="*/ 2147483646 h 379"/>
                <a:gd name="T80" fmla="*/ 2147483646 w 576"/>
                <a:gd name="T81" fmla="*/ 2147483646 h 379"/>
                <a:gd name="T82" fmla="*/ 2147483646 w 576"/>
                <a:gd name="T83" fmla="*/ 2147483646 h 379"/>
                <a:gd name="T84" fmla="*/ 2147483646 w 576"/>
                <a:gd name="T85" fmla="*/ 2147483646 h 379"/>
                <a:gd name="T86" fmla="*/ 2147483646 w 576"/>
                <a:gd name="T87" fmla="*/ 2147483646 h 379"/>
                <a:gd name="T88" fmla="*/ 2147483646 w 576"/>
                <a:gd name="T89" fmla="*/ 2147483646 h 379"/>
                <a:gd name="T90" fmla="*/ 2147483646 w 576"/>
                <a:gd name="T91" fmla="*/ 2147483646 h 379"/>
                <a:gd name="T92" fmla="*/ 2147483646 w 576"/>
                <a:gd name="T93" fmla="*/ 2147483646 h 379"/>
                <a:gd name="T94" fmla="*/ 2147483646 w 576"/>
                <a:gd name="T95" fmla="*/ 2147483646 h 379"/>
                <a:gd name="T96" fmla="*/ 2147483646 w 576"/>
                <a:gd name="T97" fmla="*/ 2147483646 h 379"/>
                <a:gd name="T98" fmla="*/ 2147483646 w 576"/>
                <a:gd name="T99" fmla="*/ 2147483646 h 379"/>
                <a:gd name="T100" fmla="*/ 2147483646 w 576"/>
                <a:gd name="T101" fmla="*/ 2147483646 h 379"/>
                <a:gd name="T102" fmla="*/ 2147483646 w 576"/>
                <a:gd name="T103" fmla="*/ 2147483646 h 379"/>
                <a:gd name="T104" fmla="*/ 2147483646 w 576"/>
                <a:gd name="T105" fmla="*/ 2147483646 h 379"/>
                <a:gd name="T106" fmla="*/ 2147483646 w 576"/>
                <a:gd name="T107" fmla="*/ 2147483646 h 379"/>
                <a:gd name="T108" fmla="*/ 2147483646 w 576"/>
                <a:gd name="T109" fmla="*/ 2147483646 h 379"/>
                <a:gd name="T110" fmla="*/ 2147483646 w 576"/>
                <a:gd name="T111" fmla="*/ 2147483646 h 37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576" h="379">
                  <a:moveTo>
                    <a:pt x="486" y="348"/>
                  </a:moveTo>
                  <a:lnTo>
                    <a:pt x="504" y="348"/>
                  </a:lnTo>
                  <a:lnTo>
                    <a:pt x="492" y="324"/>
                  </a:lnTo>
                  <a:lnTo>
                    <a:pt x="504" y="318"/>
                  </a:lnTo>
                  <a:lnTo>
                    <a:pt x="534" y="318"/>
                  </a:lnTo>
                  <a:lnTo>
                    <a:pt x="528" y="312"/>
                  </a:lnTo>
                  <a:lnTo>
                    <a:pt x="546" y="300"/>
                  </a:lnTo>
                  <a:lnTo>
                    <a:pt x="564" y="288"/>
                  </a:lnTo>
                  <a:lnTo>
                    <a:pt x="576" y="240"/>
                  </a:lnTo>
                  <a:lnTo>
                    <a:pt x="504" y="252"/>
                  </a:lnTo>
                  <a:lnTo>
                    <a:pt x="474" y="294"/>
                  </a:lnTo>
                  <a:lnTo>
                    <a:pt x="426" y="300"/>
                  </a:lnTo>
                  <a:lnTo>
                    <a:pt x="378" y="240"/>
                  </a:lnTo>
                  <a:lnTo>
                    <a:pt x="372" y="162"/>
                  </a:lnTo>
                  <a:lnTo>
                    <a:pt x="384" y="144"/>
                  </a:lnTo>
                  <a:lnTo>
                    <a:pt x="354" y="138"/>
                  </a:lnTo>
                  <a:lnTo>
                    <a:pt x="330" y="114"/>
                  </a:lnTo>
                  <a:lnTo>
                    <a:pt x="312" y="84"/>
                  </a:lnTo>
                  <a:lnTo>
                    <a:pt x="288" y="66"/>
                  </a:lnTo>
                  <a:lnTo>
                    <a:pt x="252" y="78"/>
                  </a:lnTo>
                  <a:lnTo>
                    <a:pt x="204" y="24"/>
                  </a:lnTo>
                  <a:lnTo>
                    <a:pt x="174" y="18"/>
                  </a:lnTo>
                  <a:lnTo>
                    <a:pt x="156" y="30"/>
                  </a:lnTo>
                  <a:lnTo>
                    <a:pt x="108" y="30"/>
                  </a:lnTo>
                  <a:lnTo>
                    <a:pt x="48" y="0"/>
                  </a:lnTo>
                  <a:lnTo>
                    <a:pt x="0" y="6"/>
                  </a:lnTo>
                  <a:lnTo>
                    <a:pt x="36" y="72"/>
                  </a:lnTo>
                  <a:lnTo>
                    <a:pt x="60" y="108"/>
                  </a:lnTo>
                  <a:lnTo>
                    <a:pt x="54" y="120"/>
                  </a:lnTo>
                  <a:lnTo>
                    <a:pt x="96" y="150"/>
                  </a:lnTo>
                  <a:lnTo>
                    <a:pt x="102" y="180"/>
                  </a:lnTo>
                  <a:lnTo>
                    <a:pt x="120" y="192"/>
                  </a:lnTo>
                  <a:lnTo>
                    <a:pt x="144" y="216"/>
                  </a:lnTo>
                  <a:lnTo>
                    <a:pt x="150" y="198"/>
                  </a:lnTo>
                  <a:lnTo>
                    <a:pt x="126" y="180"/>
                  </a:lnTo>
                  <a:lnTo>
                    <a:pt x="102" y="126"/>
                  </a:lnTo>
                  <a:lnTo>
                    <a:pt x="60" y="66"/>
                  </a:lnTo>
                  <a:lnTo>
                    <a:pt x="48" y="30"/>
                  </a:lnTo>
                  <a:lnTo>
                    <a:pt x="78" y="42"/>
                  </a:lnTo>
                  <a:lnTo>
                    <a:pt x="108" y="102"/>
                  </a:lnTo>
                  <a:lnTo>
                    <a:pt x="120" y="120"/>
                  </a:lnTo>
                  <a:lnTo>
                    <a:pt x="150" y="138"/>
                  </a:lnTo>
                  <a:lnTo>
                    <a:pt x="150" y="156"/>
                  </a:lnTo>
                  <a:lnTo>
                    <a:pt x="174" y="168"/>
                  </a:lnTo>
                  <a:lnTo>
                    <a:pt x="186" y="186"/>
                  </a:lnTo>
                  <a:lnTo>
                    <a:pt x="216" y="216"/>
                  </a:lnTo>
                  <a:lnTo>
                    <a:pt x="222" y="258"/>
                  </a:lnTo>
                  <a:lnTo>
                    <a:pt x="222" y="276"/>
                  </a:lnTo>
                  <a:lnTo>
                    <a:pt x="300" y="324"/>
                  </a:lnTo>
                  <a:lnTo>
                    <a:pt x="336" y="342"/>
                  </a:lnTo>
                  <a:lnTo>
                    <a:pt x="402" y="360"/>
                  </a:lnTo>
                  <a:lnTo>
                    <a:pt x="420" y="354"/>
                  </a:lnTo>
                  <a:lnTo>
                    <a:pt x="438" y="354"/>
                  </a:lnTo>
                  <a:lnTo>
                    <a:pt x="468" y="379"/>
                  </a:lnTo>
                  <a:lnTo>
                    <a:pt x="474" y="366"/>
                  </a:lnTo>
                  <a:lnTo>
                    <a:pt x="486" y="34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6" name="出自【趣你的PPT】(微信:qunideppt)：最优质的PPT资源库"/>
            <p:cNvSpPr>
              <a:spLocks/>
            </p:cNvSpPr>
            <p:nvPr/>
          </p:nvSpPr>
          <p:spPr bwMode="auto">
            <a:xfrm rot="20747712">
              <a:off x="6686465" y="1566172"/>
              <a:ext cx="619348" cy="683461"/>
            </a:xfrm>
            <a:custGeom>
              <a:avLst/>
              <a:gdLst>
                <a:gd name="T0" fmla="*/ 2147483646 w 1125"/>
                <a:gd name="T1" fmla="*/ 2147483646 h 2047"/>
                <a:gd name="T2" fmla="*/ 2147483646 w 1125"/>
                <a:gd name="T3" fmla="*/ 2147483646 h 2047"/>
                <a:gd name="T4" fmla="*/ 2147483646 w 1125"/>
                <a:gd name="T5" fmla="*/ 2147483646 h 2047"/>
                <a:gd name="T6" fmla="*/ 2147483646 w 1125"/>
                <a:gd name="T7" fmla="*/ 2147483646 h 2047"/>
                <a:gd name="T8" fmla="*/ 2147483646 w 1125"/>
                <a:gd name="T9" fmla="*/ 2147483646 h 2047"/>
                <a:gd name="T10" fmla="*/ 2147483646 w 1125"/>
                <a:gd name="T11" fmla="*/ 2147483646 h 2047"/>
                <a:gd name="T12" fmla="*/ 2147483646 w 1125"/>
                <a:gd name="T13" fmla="*/ 2147483646 h 2047"/>
                <a:gd name="T14" fmla="*/ 2147483646 w 1125"/>
                <a:gd name="T15" fmla="*/ 2147483646 h 2047"/>
                <a:gd name="T16" fmla="*/ 2147483646 w 1125"/>
                <a:gd name="T17" fmla="*/ 2147483646 h 2047"/>
                <a:gd name="T18" fmla="*/ 2147483646 w 1125"/>
                <a:gd name="T19" fmla="*/ 2147483646 h 2047"/>
                <a:gd name="T20" fmla="*/ 2147483646 w 1125"/>
                <a:gd name="T21" fmla="*/ 2147483646 h 2047"/>
                <a:gd name="T22" fmla="*/ 2147483646 w 1125"/>
                <a:gd name="T23" fmla="*/ 2147483646 h 2047"/>
                <a:gd name="T24" fmla="*/ 2147483646 w 1125"/>
                <a:gd name="T25" fmla="*/ 2147483646 h 2047"/>
                <a:gd name="T26" fmla="*/ 2147483646 w 1125"/>
                <a:gd name="T27" fmla="*/ 2147483646 h 2047"/>
                <a:gd name="T28" fmla="*/ 2147483646 w 1125"/>
                <a:gd name="T29" fmla="*/ 2147483646 h 2047"/>
                <a:gd name="T30" fmla="*/ 2147483646 w 1125"/>
                <a:gd name="T31" fmla="*/ 2147483646 h 2047"/>
                <a:gd name="T32" fmla="*/ 2147483646 w 1125"/>
                <a:gd name="T33" fmla="*/ 2147483646 h 2047"/>
                <a:gd name="T34" fmla="*/ 2147483646 w 1125"/>
                <a:gd name="T35" fmla="*/ 2147483646 h 2047"/>
                <a:gd name="T36" fmla="*/ 2147483646 w 1125"/>
                <a:gd name="T37" fmla="*/ 2147483646 h 2047"/>
                <a:gd name="T38" fmla="*/ 2147483646 w 1125"/>
                <a:gd name="T39" fmla="*/ 2147483646 h 2047"/>
                <a:gd name="T40" fmla="*/ 2147483646 w 1125"/>
                <a:gd name="T41" fmla="*/ 2147483646 h 2047"/>
                <a:gd name="T42" fmla="*/ 2147483646 w 1125"/>
                <a:gd name="T43" fmla="*/ 2147483646 h 2047"/>
                <a:gd name="T44" fmla="*/ 2147483646 w 1125"/>
                <a:gd name="T45" fmla="*/ 2147483646 h 2047"/>
                <a:gd name="T46" fmla="*/ 2147483646 w 1125"/>
                <a:gd name="T47" fmla="*/ 2147483646 h 2047"/>
                <a:gd name="T48" fmla="*/ 2147483646 w 1125"/>
                <a:gd name="T49" fmla="*/ 2147483646 h 2047"/>
                <a:gd name="T50" fmla="*/ 2147483646 w 1125"/>
                <a:gd name="T51" fmla="*/ 2147483646 h 2047"/>
                <a:gd name="T52" fmla="*/ 2147483646 w 1125"/>
                <a:gd name="T53" fmla="*/ 2147483646 h 2047"/>
                <a:gd name="T54" fmla="*/ 2147483646 w 1125"/>
                <a:gd name="T55" fmla="*/ 2147483646 h 2047"/>
                <a:gd name="T56" fmla="*/ 2147483646 w 1125"/>
                <a:gd name="T57" fmla="*/ 2147483646 h 2047"/>
                <a:gd name="T58" fmla="*/ 2147483646 w 1125"/>
                <a:gd name="T59" fmla="*/ 2147483646 h 2047"/>
                <a:gd name="T60" fmla="*/ 2147483646 w 1125"/>
                <a:gd name="T61" fmla="*/ 2147483646 h 2047"/>
                <a:gd name="T62" fmla="*/ 2147483646 w 1125"/>
                <a:gd name="T63" fmla="*/ 2147483646 h 2047"/>
                <a:gd name="T64" fmla="*/ 2147483646 w 1125"/>
                <a:gd name="T65" fmla="*/ 2147483646 h 2047"/>
                <a:gd name="T66" fmla="*/ 2147483646 w 1125"/>
                <a:gd name="T67" fmla="*/ 2147483646 h 2047"/>
                <a:gd name="T68" fmla="*/ 2147483646 w 1125"/>
                <a:gd name="T69" fmla="*/ 2147483646 h 2047"/>
                <a:gd name="T70" fmla="*/ 2147483646 w 1125"/>
                <a:gd name="T71" fmla="*/ 2147483646 h 2047"/>
                <a:gd name="T72" fmla="*/ 2147483646 w 1125"/>
                <a:gd name="T73" fmla="*/ 2147483646 h 2047"/>
                <a:gd name="T74" fmla="*/ 2147483646 w 1125"/>
                <a:gd name="T75" fmla="*/ 2147483646 h 2047"/>
                <a:gd name="T76" fmla="*/ 2147483646 w 1125"/>
                <a:gd name="T77" fmla="*/ 2147483646 h 2047"/>
                <a:gd name="T78" fmla="*/ 2147483646 w 1125"/>
                <a:gd name="T79" fmla="*/ 2147483646 h 2047"/>
                <a:gd name="T80" fmla="*/ 2147483646 w 1125"/>
                <a:gd name="T81" fmla="*/ 2147483646 h 2047"/>
                <a:gd name="T82" fmla="*/ 2147483646 w 1125"/>
                <a:gd name="T83" fmla="*/ 2147483646 h 2047"/>
                <a:gd name="T84" fmla="*/ 2147483646 w 1125"/>
                <a:gd name="T85" fmla="*/ 2147483646 h 2047"/>
                <a:gd name="T86" fmla="*/ 2147483646 w 1125"/>
                <a:gd name="T87" fmla="*/ 2147483646 h 2047"/>
                <a:gd name="T88" fmla="*/ 2147483646 w 1125"/>
                <a:gd name="T89" fmla="*/ 2147483646 h 2047"/>
                <a:gd name="T90" fmla="*/ 2147483646 w 1125"/>
                <a:gd name="T91" fmla="*/ 2147483646 h 2047"/>
                <a:gd name="T92" fmla="*/ 2147483646 w 1125"/>
                <a:gd name="T93" fmla="*/ 2147483646 h 2047"/>
                <a:gd name="T94" fmla="*/ 2147483646 w 1125"/>
                <a:gd name="T95" fmla="*/ 2147483646 h 2047"/>
                <a:gd name="T96" fmla="*/ 2147483646 w 1125"/>
                <a:gd name="T97" fmla="*/ 2147483646 h 2047"/>
                <a:gd name="T98" fmla="*/ 2147483646 w 1125"/>
                <a:gd name="T99" fmla="*/ 2147483646 h 2047"/>
                <a:gd name="T100" fmla="*/ 2147483646 w 1125"/>
                <a:gd name="T101" fmla="*/ 2147483646 h 2047"/>
                <a:gd name="T102" fmla="*/ 2147483646 w 1125"/>
                <a:gd name="T103" fmla="*/ 2147483646 h 2047"/>
                <a:gd name="T104" fmla="*/ 2147483646 w 1125"/>
                <a:gd name="T105" fmla="*/ 2147483646 h 2047"/>
                <a:gd name="T106" fmla="*/ 2147483646 w 1125"/>
                <a:gd name="T107" fmla="*/ 2147483646 h 2047"/>
                <a:gd name="T108" fmla="*/ 2147483646 w 1125"/>
                <a:gd name="T109" fmla="*/ 2147483646 h 2047"/>
                <a:gd name="T110" fmla="*/ 2147483646 w 1125"/>
                <a:gd name="T111" fmla="*/ 2147483646 h 2047"/>
                <a:gd name="T112" fmla="*/ 2147483646 w 1125"/>
                <a:gd name="T113" fmla="*/ 2147483646 h 2047"/>
                <a:gd name="T114" fmla="*/ 2147483646 w 1125"/>
                <a:gd name="T115" fmla="*/ 2147483646 h 2047"/>
                <a:gd name="T116" fmla="*/ 2147483646 w 1125"/>
                <a:gd name="T117" fmla="*/ 2147483646 h 2047"/>
                <a:gd name="T118" fmla="*/ 2147483646 w 1125"/>
                <a:gd name="T119" fmla="*/ 2147483646 h 2047"/>
                <a:gd name="T120" fmla="*/ 2147483646 w 1125"/>
                <a:gd name="T121" fmla="*/ 2147483646 h 2047"/>
                <a:gd name="T122" fmla="*/ 2147483646 w 1125"/>
                <a:gd name="T123" fmla="*/ 2147483646 h 2047"/>
                <a:gd name="T124" fmla="*/ 2147483646 w 1125"/>
                <a:gd name="T125" fmla="*/ 2147483646 h 204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125" h="2047">
                  <a:moveTo>
                    <a:pt x="718" y="105"/>
                  </a:moveTo>
                  <a:lnTo>
                    <a:pt x="722" y="102"/>
                  </a:lnTo>
                  <a:lnTo>
                    <a:pt x="730" y="95"/>
                  </a:lnTo>
                  <a:lnTo>
                    <a:pt x="740" y="83"/>
                  </a:lnTo>
                  <a:lnTo>
                    <a:pt x="751" y="70"/>
                  </a:lnTo>
                  <a:lnTo>
                    <a:pt x="760" y="58"/>
                  </a:lnTo>
                  <a:lnTo>
                    <a:pt x="764" y="46"/>
                  </a:lnTo>
                  <a:lnTo>
                    <a:pt x="761" y="37"/>
                  </a:lnTo>
                  <a:lnTo>
                    <a:pt x="748" y="32"/>
                  </a:lnTo>
                  <a:lnTo>
                    <a:pt x="735" y="30"/>
                  </a:lnTo>
                  <a:lnTo>
                    <a:pt x="725" y="27"/>
                  </a:lnTo>
                  <a:lnTo>
                    <a:pt x="716" y="22"/>
                  </a:lnTo>
                  <a:lnTo>
                    <a:pt x="708" y="17"/>
                  </a:lnTo>
                  <a:lnTo>
                    <a:pt x="700" y="13"/>
                  </a:lnTo>
                  <a:lnTo>
                    <a:pt x="693" y="8"/>
                  </a:lnTo>
                  <a:lnTo>
                    <a:pt x="686" y="4"/>
                  </a:lnTo>
                  <a:lnTo>
                    <a:pt x="678" y="1"/>
                  </a:lnTo>
                  <a:lnTo>
                    <a:pt x="672" y="0"/>
                  </a:lnTo>
                  <a:lnTo>
                    <a:pt x="665" y="0"/>
                  </a:lnTo>
                  <a:lnTo>
                    <a:pt x="658" y="0"/>
                  </a:lnTo>
                  <a:lnTo>
                    <a:pt x="651" y="2"/>
                  </a:lnTo>
                  <a:lnTo>
                    <a:pt x="633" y="7"/>
                  </a:lnTo>
                  <a:lnTo>
                    <a:pt x="610" y="13"/>
                  </a:lnTo>
                  <a:lnTo>
                    <a:pt x="583" y="19"/>
                  </a:lnTo>
                  <a:lnTo>
                    <a:pt x="558" y="25"/>
                  </a:lnTo>
                  <a:lnTo>
                    <a:pt x="534" y="34"/>
                  </a:lnTo>
                  <a:lnTo>
                    <a:pt x="512" y="42"/>
                  </a:lnTo>
                  <a:lnTo>
                    <a:pt x="496" y="52"/>
                  </a:lnTo>
                  <a:lnTo>
                    <a:pt x="487" y="62"/>
                  </a:lnTo>
                  <a:lnTo>
                    <a:pt x="483" y="74"/>
                  </a:lnTo>
                  <a:lnTo>
                    <a:pt x="478" y="84"/>
                  </a:lnTo>
                  <a:lnTo>
                    <a:pt x="474" y="93"/>
                  </a:lnTo>
                  <a:lnTo>
                    <a:pt x="468" y="102"/>
                  </a:lnTo>
                  <a:lnTo>
                    <a:pt x="461" y="107"/>
                  </a:lnTo>
                  <a:lnTo>
                    <a:pt x="452" y="110"/>
                  </a:lnTo>
                  <a:lnTo>
                    <a:pt x="440" y="110"/>
                  </a:lnTo>
                  <a:lnTo>
                    <a:pt x="426" y="105"/>
                  </a:lnTo>
                  <a:lnTo>
                    <a:pt x="409" y="100"/>
                  </a:lnTo>
                  <a:lnTo>
                    <a:pt x="391" y="98"/>
                  </a:lnTo>
                  <a:lnTo>
                    <a:pt x="371" y="100"/>
                  </a:lnTo>
                  <a:lnTo>
                    <a:pt x="351" y="105"/>
                  </a:lnTo>
                  <a:lnTo>
                    <a:pt x="334" y="112"/>
                  </a:lnTo>
                  <a:lnTo>
                    <a:pt x="319" y="120"/>
                  </a:lnTo>
                  <a:lnTo>
                    <a:pt x="306" y="130"/>
                  </a:lnTo>
                  <a:lnTo>
                    <a:pt x="300" y="141"/>
                  </a:lnTo>
                  <a:lnTo>
                    <a:pt x="291" y="151"/>
                  </a:lnTo>
                  <a:lnTo>
                    <a:pt x="278" y="161"/>
                  </a:lnTo>
                  <a:lnTo>
                    <a:pt x="260" y="172"/>
                  </a:lnTo>
                  <a:lnTo>
                    <a:pt x="241" y="182"/>
                  </a:lnTo>
                  <a:lnTo>
                    <a:pt x="221" y="194"/>
                  </a:lnTo>
                  <a:lnTo>
                    <a:pt x="204" y="208"/>
                  </a:lnTo>
                  <a:lnTo>
                    <a:pt x="191" y="224"/>
                  </a:lnTo>
                  <a:lnTo>
                    <a:pt x="184" y="242"/>
                  </a:lnTo>
                  <a:lnTo>
                    <a:pt x="180" y="261"/>
                  </a:lnTo>
                  <a:lnTo>
                    <a:pt x="172" y="277"/>
                  </a:lnTo>
                  <a:lnTo>
                    <a:pt x="160" y="289"/>
                  </a:lnTo>
                  <a:lnTo>
                    <a:pt x="146" y="299"/>
                  </a:lnTo>
                  <a:lnTo>
                    <a:pt x="130" y="305"/>
                  </a:lnTo>
                  <a:lnTo>
                    <a:pt x="113" y="311"/>
                  </a:lnTo>
                  <a:lnTo>
                    <a:pt x="94" y="314"/>
                  </a:lnTo>
                  <a:lnTo>
                    <a:pt x="76" y="315"/>
                  </a:lnTo>
                  <a:lnTo>
                    <a:pt x="59" y="316"/>
                  </a:lnTo>
                  <a:lnTo>
                    <a:pt x="44" y="319"/>
                  </a:lnTo>
                  <a:lnTo>
                    <a:pt x="31" y="325"/>
                  </a:lnTo>
                  <a:lnTo>
                    <a:pt x="22" y="332"/>
                  </a:lnTo>
                  <a:lnTo>
                    <a:pt x="16" y="342"/>
                  </a:lnTo>
                  <a:lnTo>
                    <a:pt x="13" y="355"/>
                  </a:lnTo>
                  <a:lnTo>
                    <a:pt x="11" y="369"/>
                  </a:lnTo>
                  <a:lnTo>
                    <a:pt x="15" y="386"/>
                  </a:lnTo>
                  <a:lnTo>
                    <a:pt x="17" y="402"/>
                  </a:lnTo>
                  <a:lnTo>
                    <a:pt x="16" y="415"/>
                  </a:lnTo>
                  <a:lnTo>
                    <a:pt x="13" y="425"/>
                  </a:lnTo>
                  <a:lnTo>
                    <a:pt x="9" y="434"/>
                  </a:lnTo>
                  <a:lnTo>
                    <a:pt x="4" y="444"/>
                  </a:lnTo>
                  <a:lnTo>
                    <a:pt x="1" y="454"/>
                  </a:lnTo>
                  <a:lnTo>
                    <a:pt x="0" y="466"/>
                  </a:lnTo>
                  <a:lnTo>
                    <a:pt x="2" y="482"/>
                  </a:lnTo>
                  <a:lnTo>
                    <a:pt x="7" y="499"/>
                  </a:lnTo>
                  <a:lnTo>
                    <a:pt x="13" y="515"/>
                  </a:lnTo>
                  <a:lnTo>
                    <a:pt x="18" y="530"/>
                  </a:lnTo>
                  <a:lnTo>
                    <a:pt x="25" y="543"/>
                  </a:lnTo>
                  <a:lnTo>
                    <a:pt x="34" y="553"/>
                  </a:lnTo>
                  <a:lnTo>
                    <a:pt x="45" y="562"/>
                  </a:lnTo>
                  <a:lnTo>
                    <a:pt x="59" y="568"/>
                  </a:lnTo>
                  <a:lnTo>
                    <a:pt x="76" y="572"/>
                  </a:lnTo>
                  <a:lnTo>
                    <a:pt x="94" y="575"/>
                  </a:lnTo>
                  <a:lnTo>
                    <a:pt x="113" y="579"/>
                  </a:lnTo>
                  <a:lnTo>
                    <a:pt x="130" y="584"/>
                  </a:lnTo>
                  <a:lnTo>
                    <a:pt x="145" y="593"/>
                  </a:lnTo>
                  <a:lnTo>
                    <a:pt x="159" y="605"/>
                  </a:lnTo>
                  <a:lnTo>
                    <a:pt x="169" y="621"/>
                  </a:lnTo>
                  <a:lnTo>
                    <a:pt x="176" y="642"/>
                  </a:lnTo>
                  <a:lnTo>
                    <a:pt x="179" y="668"/>
                  </a:lnTo>
                  <a:lnTo>
                    <a:pt x="181" y="695"/>
                  </a:lnTo>
                  <a:lnTo>
                    <a:pt x="185" y="718"/>
                  </a:lnTo>
                  <a:lnTo>
                    <a:pt x="191" y="740"/>
                  </a:lnTo>
                  <a:lnTo>
                    <a:pt x="198" y="762"/>
                  </a:lnTo>
                  <a:lnTo>
                    <a:pt x="203" y="785"/>
                  </a:lnTo>
                  <a:lnTo>
                    <a:pt x="206" y="810"/>
                  </a:lnTo>
                  <a:lnTo>
                    <a:pt x="207" y="841"/>
                  </a:lnTo>
                  <a:lnTo>
                    <a:pt x="203" y="878"/>
                  </a:lnTo>
                  <a:lnTo>
                    <a:pt x="196" y="915"/>
                  </a:lnTo>
                  <a:lnTo>
                    <a:pt x="190" y="945"/>
                  </a:lnTo>
                  <a:lnTo>
                    <a:pt x="184" y="968"/>
                  </a:lnTo>
                  <a:lnTo>
                    <a:pt x="181" y="986"/>
                  </a:lnTo>
                  <a:lnTo>
                    <a:pt x="180" y="999"/>
                  </a:lnTo>
                  <a:lnTo>
                    <a:pt x="180" y="1009"/>
                  </a:lnTo>
                  <a:lnTo>
                    <a:pt x="184" y="1016"/>
                  </a:lnTo>
                  <a:lnTo>
                    <a:pt x="191" y="1022"/>
                  </a:lnTo>
                  <a:lnTo>
                    <a:pt x="200" y="1028"/>
                  </a:lnTo>
                  <a:lnTo>
                    <a:pt x="210" y="1034"/>
                  </a:lnTo>
                  <a:lnTo>
                    <a:pt x="218" y="1042"/>
                  </a:lnTo>
                  <a:lnTo>
                    <a:pt x="225" y="1050"/>
                  </a:lnTo>
                  <a:lnTo>
                    <a:pt x="227" y="1057"/>
                  </a:lnTo>
                  <a:lnTo>
                    <a:pt x="225" y="1062"/>
                  </a:lnTo>
                  <a:lnTo>
                    <a:pt x="217" y="1067"/>
                  </a:lnTo>
                  <a:lnTo>
                    <a:pt x="203" y="1068"/>
                  </a:lnTo>
                  <a:lnTo>
                    <a:pt x="189" y="1070"/>
                  </a:lnTo>
                  <a:lnTo>
                    <a:pt x="183" y="1075"/>
                  </a:lnTo>
                  <a:lnTo>
                    <a:pt x="183" y="1082"/>
                  </a:lnTo>
                  <a:lnTo>
                    <a:pt x="188" y="1089"/>
                  </a:lnTo>
                  <a:lnTo>
                    <a:pt x="194" y="1097"/>
                  </a:lnTo>
                  <a:lnTo>
                    <a:pt x="200" y="1104"/>
                  </a:lnTo>
                  <a:lnTo>
                    <a:pt x="206" y="1108"/>
                  </a:lnTo>
                  <a:lnTo>
                    <a:pt x="208" y="1111"/>
                  </a:lnTo>
                  <a:lnTo>
                    <a:pt x="206" y="1111"/>
                  </a:lnTo>
                  <a:lnTo>
                    <a:pt x="200" y="1110"/>
                  </a:lnTo>
                  <a:lnTo>
                    <a:pt x="191" y="1108"/>
                  </a:lnTo>
                  <a:lnTo>
                    <a:pt x="182" y="1108"/>
                  </a:lnTo>
                  <a:lnTo>
                    <a:pt x="172" y="1111"/>
                  </a:lnTo>
                  <a:lnTo>
                    <a:pt x="162" y="1115"/>
                  </a:lnTo>
                  <a:lnTo>
                    <a:pt x="157" y="1123"/>
                  </a:lnTo>
                  <a:lnTo>
                    <a:pt x="154" y="1135"/>
                  </a:lnTo>
                  <a:lnTo>
                    <a:pt x="157" y="1149"/>
                  </a:lnTo>
                  <a:lnTo>
                    <a:pt x="164" y="1163"/>
                  </a:lnTo>
                  <a:lnTo>
                    <a:pt x="173" y="1176"/>
                  </a:lnTo>
                  <a:lnTo>
                    <a:pt x="184" y="1187"/>
                  </a:lnTo>
                  <a:lnTo>
                    <a:pt x="196" y="1196"/>
                  </a:lnTo>
                  <a:lnTo>
                    <a:pt x="207" y="1201"/>
                  </a:lnTo>
                  <a:lnTo>
                    <a:pt x="219" y="1201"/>
                  </a:lnTo>
                  <a:lnTo>
                    <a:pt x="227" y="1195"/>
                  </a:lnTo>
                  <a:lnTo>
                    <a:pt x="234" y="1186"/>
                  </a:lnTo>
                  <a:lnTo>
                    <a:pt x="238" y="1178"/>
                  </a:lnTo>
                  <a:lnTo>
                    <a:pt x="244" y="1171"/>
                  </a:lnTo>
                  <a:lnTo>
                    <a:pt x="249" y="1165"/>
                  </a:lnTo>
                  <a:lnTo>
                    <a:pt x="252" y="1161"/>
                  </a:lnTo>
                  <a:lnTo>
                    <a:pt x="258" y="1158"/>
                  </a:lnTo>
                  <a:lnTo>
                    <a:pt x="263" y="1158"/>
                  </a:lnTo>
                  <a:lnTo>
                    <a:pt x="270" y="1159"/>
                  </a:lnTo>
                  <a:lnTo>
                    <a:pt x="278" y="1174"/>
                  </a:lnTo>
                  <a:lnTo>
                    <a:pt x="275" y="1202"/>
                  </a:lnTo>
                  <a:lnTo>
                    <a:pt x="267" y="1233"/>
                  </a:lnTo>
                  <a:lnTo>
                    <a:pt x="258" y="1255"/>
                  </a:lnTo>
                  <a:lnTo>
                    <a:pt x="252" y="1261"/>
                  </a:lnTo>
                  <a:lnTo>
                    <a:pt x="244" y="1265"/>
                  </a:lnTo>
                  <a:lnTo>
                    <a:pt x="234" y="1270"/>
                  </a:lnTo>
                  <a:lnTo>
                    <a:pt x="223" y="1273"/>
                  </a:lnTo>
                  <a:lnTo>
                    <a:pt x="212" y="1279"/>
                  </a:lnTo>
                  <a:lnTo>
                    <a:pt x="202" y="1285"/>
                  </a:lnTo>
                  <a:lnTo>
                    <a:pt x="192" y="1292"/>
                  </a:lnTo>
                  <a:lnTo>
                    <a:pt x="184" y="1302"/>
                  </a:lnTo>
                  <a:lnTo>
                    <a:pt x="177" y="1318"/>
                  </a:lnTo>
                  <a:lnTo>
                    <a:pt x="169" y="1340"/>
                  </a:lnTo>
                  <a:lnTo>
                    <a:pt x="161" y="1369"/>
                  </a:lnTo>
                  <a:lnTo>
                    <a:pt x="154" y="1399"/>
                  </a:lnTo>
                  <a:lnTo>
                    <a:pt x="149" y="1430"/>
                  </a:lnTo>
                  <a:lnTo>
                    <a:pt x="144" y="1459"/>
                  </a:lnTo>
                  <a:lnTo>
                    <a:pt x="142" y="1483"/>
                  </a:lnTo>
                  <a:lnTo>
                    <a:pt x="143" y="1500"/>
                  </a:lnTo>
                  <a:lnTo>
                    <a:pt x="146" y="1514"/>
                  </a:lnTo>
                  <a:lnTo>
                    <a:pt x="153" y="1530"/>
                  </a:lnTo>
                  <a:lnTo>
                    <a:pt x="160" y="1547"/>
                  </a:lnTo>
                  <a:lnTo>
                    <a:pt x="168" y="1566"/>
                  </a:lnTo>
                  <a:lnTo>
                    <a:pt x="174" y="1585"/>
                  </a:lnTo>
                  <a:lnTo>
                    <a:pt x="180" y="1606"/>
                  </a:lnTo>
                  <a:lnTo>
                    <a:pt x="181" y="1628"/>
                  </a:lnTo>
                  <a:lnTo>
                    <a:pt x="179" y="1650"/>
                  </a:lnTo>
                  <a:lnTo>
                    <a:pt x="176" y="1672"/>
                  </a:lnTo>
                  <a:lnTo>
                    <a:pt x="179" y="1694"/>
                  </a:lnTo>
                  <a:lnTo>
                    <a:pt x="184" y="1714"/>
                  </a:lnTo>
                  <a:lnTo>
                    <a:pt x="191" y="1735"/>
                  </a:lnTo>
                  <a:lnTo>
                    <a:pt x="200" y="1754"/>
                  </a:lnTo>
                  <a:lnTo>
                    <a:pt x="210" y="1772"/>
                  </a:lnTo>
                  <a:lnTo>
                    <a:pt x="219" y="1791"/>
                  </a:lnTo>
                  <a:lnTo>
                    <a:pt x="227" y="1807"/>
                  </a:lnTo>
                  <a:lnTo>
                    <a:pt x="235" y="1825"/>
                  </a:lnTo>
                  <a:lnTo>
                    <a:pt x="245" y="1847"/>
                  </a:lnTo>
                  <a:lnTo>
                    <a:pt x="257" y="1872"/>
                  </a:lnTo>
                  <a:lnTo>
                    <a:pt x="270" y="1897"/>
                  </a:lnTo>
                  <a:lnTo>
                    <a:pt x="283" y="1918"/>
                  </a:lnTo>
                  <a:lnTo>
                    <a:pt x="300" y="1937"/>
                  </a:lnTo>
                  <a:lnTo>
                    <a:pt x="315" y="1948"/>
                  </a:lnTo>
                  <a:lnTo>
                    <a:pt x="331" y="1951"/>
                  </a:lnTo>
                  <a:lnTo>
                    <a:pt x="346" y="1950"/>
                  </a:lnTo>
                  <a:lnTo>
                    <a:pt x="358" y="1953"/>
                  </a:lnTo>
                  <a:lnTo>
                    <a:pt x="370" y="1959"/>
                  </a:lnTo>
                  <a:lnTo>
                    <a:pt x="379" y="1967"/>
                  </a:lnTo>
                  <a:lnTo>
                    <a:pt x="386" y="1977"/>
                  </a:lnTo>
                  <a:lnTo>
                    <a:pt x="392" y="1988"/>
                  </a:lnTo>
                  <a:lnTo>
                    <a:pt x="395" y="1999"/>
                  </a:lnTo>
                  <a:lnTo>
                    <a:pt x="396" y="2011"/>
                  </a:lnTo>
                  <a:lnTo>
                    <a:pt x="398" y="2016"/>
                  </a:lnTo>
                  <a:lnTo>
                    <a:pt x="401" y="2022"/>
                  </a:lnTo>
                  <a:lnTo>
                    <a:pt x="406" y="2028"/>
                  </a:lnTo>
                  <a:lnTo>
                    <a:pt x="413" y="2032"/>
                  </a:lnTo>
                  <a:lnTo>
                    <a:pt x="421" y="2037"/>
                  </a:lnTo>
                  <a:lnTo>
                    <a:pt x="430" y="2042"/>
                  </a:lnTo>
                  <a:lnTo>
                    <a:pt x="439" y="2044"/>
                  </a:lnTo>
                  <a:lnTo>
                    <a:pt x="449" y="2046"/>
                  </a:lnTo>
                  <a:lnTo>
                    <a:pt x="460" y="2047"/>
                  </a:lnTo>
                  <a:lnTo>
                    <a:pt x="470" y="2046"/>
                  </a:lnTo>
                  <a:lnTo>
                    <a:pt x="479" y="2044"/>
                  </a:lnTo>
                  <a:lnTo>
                    <a:pt x="489" y="2039"/>
                  </a:lnTo>
                  <a:lnTo>
                    <a:pt x="497" y="2034"/>
                  </a:lnTo>
                  <a:lnTo>
                    <a:pt x="504" y="2024"/>
                  </a:lnTo>
                  <a:lnTo>
                    <a:pt x="508" y="2013"/>
                  </a:lnTo>
                  <a:lnTo>
                    <a:pt x="512" y="1998"/>
                  </a:lnTo>
                  <a:lnTo>
                    <a:pt x="515" y="1969"/>
                  </a:lnTo>
                  <a:lnTo>
                    <a:pt x="519" y="1947"/>
                  </a:lnTo>
                  <a:lnTo>
                    <a:pt x="522" y="1930"/>
                  </a:lnTo>
                  <a:lnTo>
                    <a:pt x="524" y="1916"/>
                  </a:lnTo>
                  <a:lnTo>
                    <a:pt x="529" y="1906"/>
                  </a:lnTo>
                  <a:lnTo>
                    <a:pt x="534" y="1898"/>
                  </a:lnTo>
                  <a:lnTo>
                    <a:pt x="539" y="1891"/>
                  </a:lnTo>
                  <a:lnTo>
                    <a:pt x="547" y="1884"/>
                  </a:lnTo>
                  <a:lnTo>
                    <a:pt x="557" y="1865"/>
                  </a:lnTo>
                  <a:lnTo>
                    <a:pt x="555" y="1840"/>
                  </a:lnTo>
                  <a:lnTo>
                    <a:pt x="551" y="1816"/>
                  </a:lnTo>
                  <a:lnTo>
                    <a:pt x="554" y="1800"/>
                  </a:lnTo>
                  <a:lnTo>
                    <a:pt x="561" y="1792"/>
                  </a:lnTo>
                  <a:lnTo>
                    <a:pt x="570" y="1779"/>
                  </a:lnTo>
                  <a:lnTo>
                    <a:pt x="582" y="1762"/>
                  </a:lnTo>
                  <a:lnTo>
                    <a:pt x="595" y="1741"/>
                  </a:lnTo>
                  <a:lnTo>
                    <a:pt x="605" y="1718"/>
                  </a:lnTo>
                  <a:lnTo>
                    <a:pt x="614" y="1695"/>
                  </a:lnTo>
                  <a:lnTo>
                    <a:pt x="620" y="1672"/>
                  </a:lnTo>
                  <a:lnTo>
                    <a:pt x="621" y="1650"/>
                  </a:lnTo>
                  <a:lnTo>
                    <a:pt x="622" y="1629"/>
                  </a:lnTo>
                  <a:lnTo>
                    <a:pt x="630" y="1607"/>
                  </a:lnTo>
                  <a:lnTo>
                    <a:pt x="642" y="1587"/>
                  </a:lnTo>
                  <a:lnTo>
                    <a:pt x="658" y="1567"/>
                  </a:lnTo>
                  <a:lnTo>
                    <a:pt x="675" y="1550"/>
                  </a:lnTo>
                  <a:lnTo>
                    <a:pt x="692" y="1536"/>
                  </a:lnTo>
                  <a:lnTo>
                    <a:pt x="707" y="1528"/>
                  </a:lnTo>
                  <a:lnTo>
                    <a:pt x="718" y="1524"/>
                  </a:lnTo>
                  <a:lnTo>
                    <a:pt x="728" y="1523"/>
                  </a:lnTo>
                  <a:lnTo>
                    <a:pt x="743" y="1519"/>
                  </a:lnTo>
                  <a:lnTo>
                    <a:pt x="760" y="1511"/>
                  </a:lnTo>
                  <a:lnTo>
                    <a:pt x="777" y="1498"/>
                  </a:lnTo>
                  <a:lnTo>
                    <a:pt x="795" y="1482"/>
                  </a:lnTo>
                  <a:lnTo>
                    <a:pt x="814" y="1461"/>
                  </a:lnTo>
                  <a:lnTo>
                    <a:pt x="831" y="1436"/>
                  </a:lnTo>
                  <a:lnTo>
                    <a:pt x="846" y="1405"/>
                  </a:lnTo>
                  <a:lnTo>
                    <a:pt x="858" y="1375"/>
                  </a:lnTo>
                  <a:lnTo>
                    <a:pt x="867" y="1354"/>
                  </a:lnTo>
                  <a:lnTo>
                    <a:pt x="875" y="1338"/>
                  </a:lnTo>
                  <a:lnTo>
                    <a:pt x="881" y="1327"/>
                  </a:lnTo>
                  <a:lnTo>
                    <a:pt x="888" y="1320"/>
                  </a:lnTo>
                  <a:lnTo>
                    <a:pt x="893" y="1316"/>
                  </a:lnTo>
                  <a:lnTo>
                    <a:pt x="901" y="1312"/>
                  </a:lnTo>
                  <a:lnTo>
                    <a:pt x="912" y="1309"/>
                  </a:lnTo>
                  <a:lnTo>
                    <a:pt x="919" y="1305"/>
                  </a:lnTo>
                  <a:lnTo>
                    <a:pt x="929" y="1299"/>
                  </a:lnTo>
                  <a:lnTo>
                    <a:pt x="943" y="1289"/>
                  </a:lnTo>
                  <a:lnTo>
                    <a:pt x="958" y="1279"/>
                  </a:lnTo>
                  <a:lnTo>
                    <a:pt x="974" y="1265"/>
                  </a:lnTo>
                  <a:lnTo>
                    <a:pt x="991" y="1251"/>
                  </a:lnTo>
                  <a:lnTo>
                    <a:pt x="1009" y="1236"/>
                  </a:lnTo>
                  <a:lnTo>
                    <a:pt x="1027" y="1220"/>
                  </a:lnTo>
                  <a:lnTo>
                    <a:pt x="1045" y="1204"/>
                  </a:lnTo>
                  <a:lnTo>
                    <a:pt x="1062" y="1188"/>
                  </a:lnTo>
                  <a:lnTo>
                    <a:pt x="1078" y="1173"/>
                  </a:lnTo>
                  <a:lnTo>
                    <a:pt x="1092" y="1158"/>
                  </a:lnTo>
                  <a:lnTo>
                    <a:pt x="1103" y="1143"/>
                  </a:lnTo>
                  <a:lnTo>
                    <a:pt x="1111" y="1130"/>
                  </a:lnTo>
                  <a:lnTo>
                    <a:pt x="1117" y="1120"/>
                  </a:lnTo>
                  <a:lnTo>
                    <a:pt x="1119" y="1111"/>
                  </a:lnTo>
                  <a:lnTo>
                    <a:pt x="1116" y="1097"/>
                  </a:lnTo>
                  <a:lnTo>
                    <a:pt x="1104" y="1087"/>
                  </a:lnTo>
                  <a:lnTo>
                    <a:pt x="1088" y="1080"/>
                  </a:lnTo>
                  <a:lnTo>
                    <a:pt x="1070" y="1077"/>
                  </a:lnTo>
                  <a:lnTo>
                    <a:pt x="1048" y="1077"/>
                  </a:lnTo>
                  <a:lnTo>
                    <a:pt x="1027" y="1082"/>
                  </a:lnTo>
                  <a:lnTo>
                    <a:pt x="1007" y="1088"/>
                  </a:lnTo>
                  <a:lnTo>
                    <a:pt x="991" y="1098"/>
                  </a:lnTo>
                  <a:lnTo>
                    <a:pt x="983" y="1105"/>
                  </a:lnTo>
                  <a:lnTo>
                    <a:pt x="983" y="1102"/>
                  </a:lnTo>
                  <a:lnTo>
                    <a:pt x="988" y="1093"/>
                  </a:lnTo>
                  <a:lnTo>
                    <a:pt x="995" y="1081"/>
                  </a:lnTo>
                  <a:lnTo>
                    <a:pt x="999" y="1066"/>
                  </a:lnTo>
                  <a:lnTo>
                    <a:pt x="998" y="1053"/>
                  </a:lnTo>
                  <a:lnTo>
                    <a:pt x="989" y="1043"/>
                  </a:lnTo>
                  <a:lnTo>
                    <a:pt x="967" y="1039"/>
                  </a:lnTo>
                  <a:lnTo>
                    <a:pt x="958" y="1038"/>
                  </a:lnTo>
                  <a:lnTo>
                    <a:pt x="961" y="1034"/>
                  </a:lnTo>
                  <a:lnTo>
                    <a:pt x="975" y="1028"/>
                  </a:lnTo>
                  <a:lnTo>
                    <a:pt x="994" y="1022"/>
                  </a:lnTo>
                  <a:lnTo>
                    <a:pt x="1015" y="1019"/>
                  </a:lnTo>
                  <a:lnTo>
                    <a:pt x="1035" y="1017"/>
                  </a:lnTo>
                  <a:lnTo>
                    <a:pt x="1051" y="1020"/>
                  </a:lnTo>
                  <a:lnTo>
                    <a:pt x="1058" y="1028"/>
                  </a:lnTo>
                  <a:lnTo>
                    <a:pt x="1063" y="1037"/>
                  </a:lnTo>
                  <a:lnTo>
                    <a:pt x="1071" y="1043"/>
                  </a:lnTo>
                  <a:lnTo>
                    <a:pt x="1082" y="1045"/>
                  </a:lnTo>
                  <a:lnTo>
                    <a:pt x="1094" y="1043"/>
                  </a:lnTo>
                  <a:lnTo>
                    <a:pt x="1105" y="1038"/>
                  </a:lnTo>
                  <a:lnTo>
                    <a:pt x="1116" y="1030"/>
                  </a:lnTo>
                  <a:lnTo>
                    <a:pt x="1123" y="1019"/>
                  </a:lnTo>
                  <a:lnTo>
                    <a:pt x="1125" y="1004"/>
                  </a:lnTo>
                  <a:lnTo>
                    <a:pt x="1124" y="989"/>
                  </a:lnTo>
                  <a:lnTo>
                    <a:pt x="1120" y="976"/>
                  </a:lnTo>
                  <a:lnTo>
                    <a:pt x="1115" y="966"/>
                  </a:lnTo>
                  <a:lnTo>
                    <a:pt x="1107" y="955"/>
                  </a:lnTo>
                  <a:lnTo>
                    <a:pt x="1096" y="946"/>
                  </a:lnTo>
                  <a:lnTo>
                    <a:pt x="1085" y="937"/>
                  </a:lnTo>
                  <a:lnTo>
                    <a:pt x="1070" y="929"/>
                  </a:lnTo>
                  <a:lnTo>
                    <a:pt x="1052" y="920"/>
                  </a:lnTo>
                  <a:lnTo>
                    <a:pt x="1036" y="913"/>
                  </a:lnTo>
                  <a:lnTo>
                    <a:pt x="1022" y="909"/>
                  </a:lnTo>
                  <a:lnTo>
                    <a:pt x="1013" y="908"/>
                  </a:lnTo>
                  <a:lnTo>
                    <a:pt x="1007" y="908"/>
                  </a:lnTo>
                  <a:lnTo>
                    <a:pt x="1003" y="908"/>
                  </a:lnTo>
                  <a:lnTo>
                    <a:pt x="1002" y="907"/>
                  </a:lnTo>
                  <a:lnTo>
                    <a:pt x="1002" y="903"/>
                  </a:lnTo>
                  <a:lnTo>
                    <a:pt x="1003" y="896"/>
                  </a:lnTo>
                  <a:lnTo>
                    <a:pt x="1009" y="891"/>
                  </a:lnTo>
                  <a:lnTo>
                    <a:pt x="1018" y="891"/>
                  </a:lnTo>
                  <a:lnTo>
                    <a:pt x="1029" y="893"/>
                  </a:lnTo>
                  <a:lnTo>
                    <a:pt x="1042" y="896"/>
                  </a:lnTo>
                  <a:lnTo>
                    <a:pt x="1051" y="899"/>
                  </a:lnTo>
                  <a:lnTo>
                    <a:pt x="1058" y="898"/>
                  </a:lnTo>
                  <a:lnTo>
                    <a:pt x="1059" y="892"/>
                  </a:lnTo>
                  <a:lnTo>
                    <a:pt x="1052" y="878"/>
                  </a:lnTo>
                  <a:lnTo>
                    <a:pt x="1041" y="862"/>
                  </a:lnTo>
                  <a:lnTo>
                    <a:pt x="1030" y="848"/>
                  </a:lnTo>
                  <a:lnTo>
                    <a:pt x="1021" y="838"/>
                  </a:lnTo>
                  <a:lnTo>
                    <a:pt x="1014" y="830"/>
                  </a:lnTo>
                  <a:lnTo>
                    <a:pt x="1010" y="823"/>
                  </a:lnTo>
                  <a:lnTo>
                    <a:pt x="1009" y="818"/>
                  </a:lnTo>
                  <a:lnTo>
                    <a:pt x="1013" y="815"/>
                  </a:lnTo>
                  <a:lnTo>
                    <a:pt x="1021" y="812"/>
                  </a:lnTo>
                  <a:lnTo>
                    <a:pt x="1033" y="808"/>
                  </a:lnTo>
                  <a:lnTo>
                    <a:pt x="1043" y="801"/>
                  </a:lnTo>
                  <a:lnTo>
                    <a:pt x="1051" y="790"/>
                  </a:lnTo>
                  <a:lnTo>
                    <a:pt x="1059" y="780"/>
                  </a:lnTo>
                  <a:lnTo>
                    <a:pt x="1064" y="767"/>
                  </a:lnTo>
                  <a:lnTo>
                    <a:pt x="1067" y="756"/>
                  </a:lnTo>
                  <a:lnTo>
                    <a:pt x="1067" y="744"/>
                  </a:lnTo>
                  <a:lnTo>
                    <a:pt x="1064" y="734"/>
                  </a:lnTo>
                  <a:lnTo>
                    <a:pt x="1062" y="725"/>
                  </a:lnTo>
                  <a:lnTo>
                    <a:pt x="1063" y="716"/>
                  </a:lnTo>
                  <a:lnTo>
                    <a:pt x="1066" y="706"/>
                  </a:lnTo>
                  <a:lnTo>
                    <a:pt x="1071" y="698"/>
                  </a:lnTo>
                  <a:lnTo>
                    <a:pt x="1074" y="689"/>
                  </a:lnTo>
                  <a:lnTo>
                    <a:pt x="1075" y="680"/>
                  </a:lnTo>
                  <a:lnTo>
                    <a:pt x="1072" y="672"/>
                  </a:lnTo>
                  <a:lnTo>
                    <a:pt x="1064" y="663"/>
                  </a:lnTo>
                  <a:lnTo>
                    <a:pt x="1056" y="655"/>
                  </a:lnTo>
                  <a:lnTo>
                    <a:pt x="1051" y="646"/>
                  </a:lnTo>
                  <a:lnTo>
                    <a:pt x="1051" y="640"/>
                  </a:lnTo>
                  <a:lnTo>
                    <a:pt x="1052" y="632"/>
                  </a:lnTo>
                  <a:lnTo>
                    <a:pt x="1054" y="625"/>
                  </a:lnTo>
                  <a:lnTo>
                    <a:pt x="1055" y="618"/>
                  </a:lnTo>
                  <a:lnTo>
                    <a:pt x="1052" y="610"/>
                  </a:lnTo>
                  <a:lnTo>
                    <a:pt x="1045" y="602"/>
                  </a:lnTo>
                  <a:lnTo>
                    <a:pt x="1034" y="592"/>
                  </a:lnTo>
                  <a:lnTo>
                    <a:pt x="1020" y="582"/>
                  </a:lnTo>
                  <a:lnTo>
                    <a:pt x="1005" y="570"/>
                  </a:lnTo>
                  <a:lnTo>
                    <a:pt x="990" y="559"/>
                  </a:lnTo>
                  <a:lnTo>
                    <a:pt x="980" y="547"/>
                  </a:lnTo>
                  <a:lnTo>
                    <a:pt x="974" y="535"/>
                  </a:lnTo>
                  <a:lnTo>
                    <a:pt x="975" y="523"/>
                  </a:lnTo>
                  <a:lnTo>
                    <a:pt x="986" y="512"/>
                  </a:lnTo>
                  <a:lnTo>
                    <a:pt x="998" y="501"/>
                  </a:lnTo>
                  <a:lnTo>
                    <a:pt x="1006" y="491"/>
                  </a:lnTo>
                  <a:lnTo>
                    <a:pt x="1010" y="482"/>
                  </a:lnTo>
                  <a:lnTo>
                    <a:pt x="1010" y="474"/>
                  </a:lnTo>
                  <a:lnTo>
                    <a:pt x="1006" y="468"/>
                  </a:lnTo>
                  <a:lnTo>
                    <a:pt x="999" y="463"/>
                  </a:lnTo>
                  <a:lnTo>
                    <a:pt x="990" y="460"/>
                  </a:lnTo>
                  <a:lnTo>
                    <a:pt x="979" y="459"/>
                  </a:lnTo>
                  <a:lnTo>
                    <a:pt x="969" y="456"/>
                  </a:lnTo>
                  <a:lnTo>
                    <a:pt x="964" y="452"/>
                  </a:lnTo>
                  <a:lnTo>
                    <a:pt x="960" y="444"/>
                  </a:lnTo>
                  <a:lnTo>
                    <a:pt x="958" y="436"/>
                  </a:lnTo>
                  <a:lnTo>
                    <a:pt x="956" y="428"/>
                  </a:lnTo>
                  <a:lnTo>
                    <a:pt x="952" y="421"/>
                  </a:lnTo>
                  <a:lnTo>
                    <a:pt x="946" y="416"/>
                  </a:lnTo>
                  <a:lnTo>
                    <a:pt x="937" y="416"/>
                  </a:lnTo>
                  <a:lnTo>
                    <a:pt x="920" y="405"/>
                  </a:lnTo>
                  <a:lnTo>
                    <a:pt x="913" y="371"/>
                  </a:lnTo>
                  <a:lnTo>
                    <a:pt x="912" y="328"/>
                  </a:lnTo>
                  <a:lnTo>
                    <a:pt x="912" y="290"/>
                  </a:lnTo>
                  <a:lnTo>
                    <a:pt x="914" y="263"/>
                  </a:lnTo>
                  <a:lnTo>
                    <a:pt x="920" y="240"/>
                  </a:lnTo>
                  <a:lnTo>
                    <a:pt x="922" y="219"/>
                  </a:lnTo>
                  <a:lnTo>
                    <a:pt x="919" y="195"/>
                  </a:lnTo>
                  <a:lnTo>
                    <a:pt x="917" y="173"/>
                  </a:lnTo>
                  <a:lnTo>
                    <a:pt x="924" y="146"/>
                  </a:lnTo>
                  <a:lnTo>
                    <a:pt x="934" y="120"/>
                  </a:lnTo>
                  <a:lnTo>
                    <a:pt x="939" y="95"/>
                  </a:lnTo>
                  <a:lnTo>
                    <a:pt x="939" y="84"/>
                  </a:lnTo>
                  <a:lnTo>
                    <a:pt x="937" y="75"/>
                  </a:lnTo>
                  <a:lnTo>
                    <a:pt x="932" y="68"/>
                  </a:lnTo>
                  <a:lnTo>
                    <a:pt x="924" y="62"/>
                  </a:lnTo>
                  <a:lnTo>
                    <a:pt x="917" y="60"/>
                  </a:lnTo>
                  <a:lnTo>
                    <a:pt x="911" y="59"/>
                  </a:lnTo>
                  <a:lnTo>
                    <a:pt x="904" y="59"/>
                  </a:lnTo>
                  <a:lnTo>
                    <a:pt x="898" y="59"/>
                  </a:lnTo>
                  <a:lnTo>
                    <a:pt x="889" y="62"/>
                  </a:lnTo>
                  <a:lnTo>
                    <a:pt x="879" y="68"/>
                  </a:lnTo>
                  <a:lnTo>
                    <a:pt x="871" y="76"/>
                  </a:lnTo>
                  <a:lnTo>
                    <a:pt x="863" y="84"/>
                  </a:lnTo>
                  <a:lnTo>
                    <a:pt x="856" y="93"/>
                  </a:lnTo>
                  <a:lnTo>
                    <a:pt x="851" y="104"/>
                  </a:lnTo>
                  <a:lnTo>
                    <a:pt x="845" y="113"/>
                  </a:lnTo>
                  <a:lnTo>
                    <a:pt x="839" y="122"/>
                  </a:lnTo>
                  <a:lnTo>
                    <a:pt x="832" y="133"/>
                  </a:lnTo>
                  <a:lnTo>
                    <a:pt x="826" y="140"/>
                  </a:lnTo>
                  <a:lnTo>
                    <a:pt x="821" y="143"/>
                  </a:lnTo>
                  <a:lnTo>
                    <a:pt x="816" y="144"/>
                  </a:lnTo>
                  <a:lnTo>
                    <a:pt x="813" y="143"/>
                  </a:lnTo>
                  <a:lnTo>
                    <a:pt x="809" y="140"/>
                  </a:lnTo>
                  <a:lnTo>
                    <a:pt x="806" y="133"/>
                  </a:lnTo>
                  <a:lnTo>
                    <a:pt x="803" y="122"/>
                  </a:lnTo>
                  <a:lnTo>
                    <a:pt x="800" y="114"/>
                  </a:lnTo>
                  <a:lnTo>
                    <a:pt x="795" y="110"/>
                  </a:lnTo>
                  <a:lnTo>
                    <a:pt x="790" y="111"/>
                  </a:lnTo>
                  <a:lnTo>
                    <a:pt x="783" y="114"/>
                  </a:lnTo>
                  <a:lnTo>
                    <a:pt x="776" y="120"/>
                  </a:lnTo>
                  <a:lnTo>
                    <a:pt x="769" y="128"/>
                  </a:lnTo>
                  <a:lnTo>
                    <a:pt x="761" y="137"/>
                  </a:lnTo>
                  <a:lnTo>
                    <a:pt x="754" y="146"/>
                  </a:lnTo>
                  <a:lnTo>
                    <a:pt x="750" y="151"/>
                  </a:lnTo>
                  <a:lnTo>
                    <a:pt x="750" y="149"/>
                  </a:lnTo>
                  <a:lnTo>
                    <a:pt x="753" y="142"/>
                  </a:lnTo>
                  <a:lnTo>
                    <a:pt x="755" y="133"/>
                  </a:lnTo>
                  <a:lnTo>
                    <a:pt x="754" y="121"/>
                  </a:lnTo>
                  <a:lnTo>
                    <a:pt x="749" y="112"/>
                  </a:lnTo>
                  <a:lnTo>
                    <a:pt x="738" y="106"/>
                  </a:lnTo>
                  <a:lnTo>
                    <a:pt x="718" y="105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49779" y="1750041"/>
              <a:ext cx="31451" cy="27823"/>
            </a:xfrm>
            <a:custGeom>
              <a:avLst/>
              <a:gdLst>
                <a:gd name="T0" fmla="*/ 2147483646 w 40"/>
                <a:gd name="T1" fmla="*/ 2147483646 h 36"/>
                <a:gd name="T2" fmla="*/ 2147483646 w 40"/>
                <a:gd name="T3" fmla="*/ 2147483646 h 36"/>
                <a:gd name="T4" fmla="*/ 2147483646 w 40"/>
                <a:gd name="T5" fmla="*/ 2147483646 h 36"/>
                <a:gd name="T6" fmla="*/ 2147483646 w 40"/>
                <a:gd name="T7" fmla="*/ 2147483646 h 36"/>
                <a:gd name="T8" fmla="*/ 2147483646 w 40"/>
                <a:gd name="T9" fmla="*/ 2147483646 h 36"/>
                <a:gd name="T10" fmla="*/ 2147483646 w 40"/>
                <a:gd name="T11" fmla="*/ 2147483646 h 36"/>
                <a:gd name="T12" fmla="*/ 2147483646 w 40"/>
                <a:gd name="T13" fmla="*/ 2147483646 h 36"/>
                <a:gd name="T14" fmla="*/ 2147483646 w 40"/>
                <a:gd name="T15" fmla="*/ 2147483646 h 36"/>
                <a:gd name="T16" fmla="*/ 2147483646 w 40"/>
                <a:gd name="T17" fmla="*/ 2147483646 h 36"/>
                <a:gd name="T18" fmla="*/ 2147483646 w 40"/>
                <a:gd name="T19" fmla="*/ 2147483646 h 36"/>
                <a:gd name="T20" fmla="*/ 2147483646 w 40"/>
                <a:gd name="T21" fmla="*/ 2147483646 h 36"/>
                <a:gd name="T22" fmla="*/ 2147483646 w 40"/>
                <a:gd name="T23" fmla="*/ 2147483646 h 36"/>
                <a:gd name="T24" fmla="*/ 2147483646 w 40"/>
                <a:gd name="T25" fmla="*/ 2147483646 h 36"/>
                <a:gd name="T26" fmla="*/ 2147483646 w 40"/>
                <a:gd name="T27" fmla="*/ 2147483646 h 36"/>
                <a:gd name="T28" fmla="*/ 0 w 40"/>
                <a:gd name="T29" fmla="*/ 2147483646 h 36"/>
                <a:gd name="T30" fmla="*/ 2147483646 w 40"/>
                <a:gd name="T31" fmla="*/ 2147483646 h 36"/>
                <a:gd name="T32" fmla="*/ 2147483646 w 40"/>
                <a:gd name="T33" fmla="*/ 2147483646 h 36"/>
                <a:gd name="T34" fmla="*/ 2147483646 w 40"/>
                <a:gd name="T35" fmla="*/ 2147483646 h 36"/>
                <a:gd name="T36" fmla="*/ 2147483646 w 40"/>
                <a:gd name="T37" fmla="*/ 2147483646 h 36"/>
                <a:gd name="T38" fmla="*/ 2147483646 w 40"/>
                <a:gd name="T39" fmla="*/ 0 h 36"/>
                <a:gd name="T40" fmla="*/ 2147483646 w 40"/>
                <a:gd name="T41" fmla="*/ 2147483646 h 36"/>
                <a:gd name="T42" fmla="*/ 2147483646 w 40"/>
                <a:gd name="T43" fmla="*/ 2147483646 h 36"/>
                <a:gd name="T44" fmla="*/ 2147483646 w 40"/>
                <a:gd name="T45" fmla="*/ 2147483646 h 36"/>
                <a:gd name="T46" fmla="*/ 2147483646 w 40"/>
                <a:gd name="T47" fmla="*/ 2147483646 h 36"/>
                <a:gd name="T48" fmla="*/ 2147483646 w 40"/>
                <a:gd name="T49" fmla="*/ 2147483646 h 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" h="36">
                  <a:moveTo>
                    <a:pt x="39" y="19"/>
                  </a:moveTo>
                  <a:lnTo>
                    <a:pt x="38" y="21"/>
                  </a:lnTo>
                  <a:lnTo>
                    <a:pt x="35" y="25"/>
                  </a:lnTo>
                  <a:lnTo>
                    <a:pt x="31" y="29"/>
                  </a:lnTo>
                  <a:lnTo>
                    <a:pt x="27" y="33"/>
                  </a:lnTo>
                  <a:lnTo>
                    <a:pt x="23" y="35"/>
                  </a:lnTo>
                  <a:lnTo>
                    <a:pt x="18" y="36"/>
                  </a:lnTo>
                  <a:lnTo>
                    <a:pt x="13" y="36"/>
                  </a:lnTo>
                  <a:lnTo>
                    <a:pt x="12" y="36"/>
                  </a:lnTo>
                  <a:lnTo>
                    <a:pt x="11" y="35"/>
                  </a:lnTo>
                  <a:lnTo>
                    <a:pt x="10" y="33"/>
                  </a:lnTo>
                  <a:lnTo>
                    <a:pt x="8" y="31"/>
                  </a:lnTo>
                  <a:lnTo>
                    <a:pt x="4" y="27"/>
                  </a:lnTo>
                  <a:lnTo>
                    <a:pt x="1" y="24"/>
                  </a:lnTo>
                  <a:lnTo>
                    <a:pt x="0" y="19"/>
                  </a:lnTo>
                  <a:lnTo>
                    <a:pt x="1" y="16"/>
                  </a:lnTo>
                  <a:lnTo>
                    <a:pt x="7" y="11"/>
                  </a:lnTo>
                  <a:lnTo>
                    <a:pt x="12" y="6"/>
                  </a:lnTo>
                  <a:lnTo>
                    <a:pt x="16" y="2"/>
                  </a:lnTo>
                  <a:lnTo>
                    <a:pt x="19" y="0"/>
                  </a:lnTo>
                  <a:lnTo>
                    <a:pt x="24" y="1"/>
                  </a:lnTo>
                  <a:lnTo>
                    <a:pt x="31" y="3"/>
                  </a:lnTo>
                  <a:lnTo>
                    <a:pt x="37" y="6"/>
                  </a:lnTo>
                  <a:lnTo>
                    <a:pt x="40" y="11"/>
                  </a:lnTo>
                  <a:lnTo>
                    <a:pt x="39" y="1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18325" y="1975039"/>
              <a:ext cx="0" cy="3629"/>
            </a:xfrm>
            <a:custGeom>
              <a:avLst/>
              <a:gdLst>
                <a:gd name="T0" fmla="*/ 1 w 1"/>
                <a:gd name="T1" fmla="*/ 2147483646 h 4"/>
                <a:gd name="T2" fmla="*/ 1 w 1"/>
                <a:gd name="T3" fmla="*/ 2147483646 h 4"/>
                <a:gd name="T4" fmla="*/ 1 w 1"/>
                <a:gd name="T5" fmla="*/ 2147483646 h 4"/>
                <a:gd name="T6" fmla="*/ 0 w 1"/>
                <a:gd name="T7" fmla="*/ 0 h 4"/>
                <a:gd name="T8" fmla="*/ 0 w 1"/>
                <a:gd name="T9" fmla="*/ 0 h 4"/>
                <a:gd name="T10" fmla="*/ 1 w 1"/>
                <a:gd name="T11" fmla="*/ 2147483646 h 4"/>
                <a:gd name="T12" fmla="*/ 1 w 1"/>
                <a:gd name="T13" fmla="*/ 2147483646 h 4"/>
                <a:gd name="T14" fmla="*/ 1 w 1"/>
                <a:gd name="T15" fmla="*/ 2147483646 h 4"/>
                <a:gd name="T16" fmla="*/ 1 w 1"/>
                <a:gd name="T17" fmla="*/ 2147483646 h 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" h="4">
                  <a:moveTo>
                    <a:pt x="1" y="2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2"/>
                  </a:lnTo>
                  <a:lnTo>
                    <a:pt x="1" y="4"/>
                  </a:lnTo>
                  <a:lnTo>
                    <a:pt x="1" y="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90499" y="2000442"/>
              <a:ext cx="2419" cy="4839"/>
            </a:xfrm>
            <a:custGeom>
              <a:avLst/>
              <a:gdLst>
                <a:gd name="T0" fmla="*/ 2147483646 w 5"/>
                <a:gd name="T1" fmla="*/ 2147483646 h 8"/>
                <a:gd name="T2" fmla="*/ 2147483646 w 5"/>
                <a:gd name="T3" fmla="*/ 2147483646 h 8"/>
                <a:gd name="T4" fmla="*/ 2147483646 w 5"/>
                <a:gd name="T5" fmla="*/ 2147483646 h 8"/>
                <a:gd name="T6" fmla="*/ 2147483646 w 5"/>
                <a:gd name="T7" fmla="*/ 2147483646 h 8"/>
                <a:gd name="T8" fmla="*/ 2147483646 w 5"/>
                <a:gd name="T9" fmla="*/ 0 h 8"/>
                <a:gd name="T10" fmla="*/ 0 w 5"/>
                <a:gd name="T11" fmla="*/ 0 h 8"/>
                <a:gd name="T12" fmla="*/ 0 w 5"/>
                <a:gd name="T13" fmla="*/ 2147483646 h 8"/>
                <a:gd name="T14" fmla="*/ 2147483646 w 5"/>
                <a:gd name="T15" fmla="*/ 2147483646 h 8"/>
                <a:gd name="T16" fmla="*/ 2147483646 w 5"/>
                <a:gd name="T17" fmla="*/ 2147483646 h 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" h="8">
                  <a:moveTo>
                    <a:pt x="5" y="8"/>
                  </a:moveTo>
                  <a:lnTo>
                    <a:pt x="5" y="6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2" y="5"/>
                  </a:lnTo>
                  <a:lnTo>
                    <a:pt x="5" y="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23164" y="1682300"/>
              <a:ext cx="10887" cy="10887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2147483646 w 14"/>
                <a:gd name="T7" fmla="*/ 2147483646 h 15"/>
                <a:gd name="T8" fmla="*/ 2147483646 w 14"/>
                <a:gd name="T9" fmla="*/ 2147483646 h 15"/>
                <a:gd name="T10" fmla="*/ 2147483646 w 14"/>
                <a:gd name="T11" fmla="*/ 2147483646 h 15"/>
                <a:gd name="T12" fmla="*/ 2147483646 w 14"/>
                <a:gd name="T13" fmla="*/ 2147483646 h 15"/>
                <a:gd name="T14" fmla="*/ 2147483646 w 14"/>
                <a:gd name="T15" fmla="*/ 2147483646 h 15"/>
                <a:gd name="T16" fmla="*/ 2147483646 w 14"/>
                <a:gd name="T17" fmla="*/ 0 h 15"/>
                <a:gd name="T18" fmla="*/ 2147483646 w 14"/>
                <a:gd name="T19" fmla="*/ 2147483646 h 15"/>
                <a:gd name="T20" fmla="*/ 2147483646 w 14"/>
                <a:gd name="T21" fmla="*/ 2147483646 h 15"/>
                <a:gd name="T22" fmla="*/ 2147483646 w 14"/>
                <a:gd name="T23" fmla="*/ 2147483646 h 15"/>
                <a:gd name="T24" fmla="*/ 0 w 14"/>
                <a:gd name="T25" fmla="*/ 2147483646 h 15"/>
                <a:gd name="T26" fmla="*/ 2147483646 w 14"/>
                <a:gd name="T27" fmla="*/ 2147483646 h 15"/>
                <a:gd name="T28" fmla="*/ 2147483646 w 14"/>
                <a:gd name="T29" fmla="*/ 2147483646 h 15"/>
                <a:gd name="T30" fmla="*/ 2147483646 w 14"/>
                <a:gd name="T31" fmla="*/ 2147483646 h 15"/>
                <a:gd name="T32" fmla="*/ 2147483646 w 14"/>
                <a:gd name="T33" fmla="*/ 2147483646 h 15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4" h="15">
                  <a:moveTo>
                    <a:pt x="2" y="7"/>
                  </a:moveTo>
                  <a:lnTo>
                    <a:pt x="9" y="13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0" y="7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6" y="1"/>
                  </a:lnTo>
                  <a:lnTo>
                    <a:pt x="3" y="2"/>
                  </a:lnTo>
                  <a:lnTo>
                    <a:pt x="2" y="3"/>
                  </a:lnTo>
                  <a:lnTo>
                    <a:pt x="0" y="5"/>
                  </a:lnTo>
                  <a:lnTo>
                    <a:pt x="1" y="6"/>
                  </a:lnTo>
                  <a:lnTo>
                    <a:pt x="2" y="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65904" y="2039151"/>
              <a:ext cx="110079" cy="91934"/>
            </a:xfrm>
            <a:custGeom>
              <a:avLst/>
              <a:gdLst>
                <a:gd name="T0" fmla="*/ 2147483646 w 135"/>
                <a:gd name="T1" fmla="*/ 2147483646 h 119"/>
                <a:gd name="T2" fmla="*/ 2147483646 w 135"/>
                <a:gd name="T3" fmla="*/ 2147483646 h 119"/>
                <a:gd name="T4" fmla="*/ 2147483646 w 135"/>
                <a:gd name="T5" fmla="*/ 2147483646 h 119"/>
                <a:gd name="T6" fmla="*/ 2147483646 w 135"/>
                <a:gd name="T7" fmla="*/ 2147483646 h 119"/>
                <a:gd name="T8" fmla="*/ 2147483646 w 135"/>
                <a:gd name="T9" fmla="*/ 2147483646 h 119"/>
                <a:gd name="T10" fmla="*/ 2147483646 w 135"/>
                <a:gd name="T11" fmla="*/ 2147483646 h 119"/>
                <a:gd name="T12" fmla="*/ 2147483646 w 135"/>
                <a:gd name="T13" fmla="*/ 2147483646 h 119"/>
                <a:gd name="T14" fmla="*/ 2147483646 w 135"/>
                <a:gd name="T15" fmla="*/ 2147483646 h 119"/>
                <a:gd name="T16" fmla="*/ 2147483646 w 135"/>
                <a:gd name="T17" fmla="*/ 2147483646 h 119"/>
                <a:gd name="T18" fmla="*/ 2147483646 w 135"/>
                <a:gd name="T19" fmla="*/ 2147483646 h 119"/>
                <a:gd name="T20" fmla="*/ 2147483646 w 135"/>
                <a:gd name="T21" fmla="*/ 2147483646 h 119"/>
                <a:gd name="T22" fmla="*/ 2147483646 w 135"/>
                <a:gd name="T23" fmla="*/ 2147483646 h 119"/>
                <a:gd name="T24" fmla="*/ 2147483646 w 135"/>
                <a:gd name="T25" fmla="*/ 2147483646 h 119"/>
                <a:gd name="T26" fmla="*/ 2147483646 w 135"/>
                <a:gd name="T27" fmla="*/ 2147483646 h 119"/>
                <a:gd name="T28" fmla="*/ 2147483646 w 135"/>
                <a:gd name="T29" fmla="*/ 2147483646 h 119"/>
                <a:gd name="T30" fmla="*/ 2147483646 w 135"/>
                <a:gd name="T31" fmla="*/ 2147483646 h 119"/>
                <a:gd name="T32" fmla="*/ 2147483646 w 135"/>
                <a:gd name="T33" fmla="*/ 2147483646 h 119"/>
                <a:gd name="T34" fmla="*/ 2147483646 w 135"/>
                <a:gd name="T35" fmla="*/ 2147483646 h 119"/>
                <a:gd name="T36" fmla="*/ 2147483646 w 135"/>
                <a:gd name="T37" fmla="*/ 2147483646 h 119"/>
                <a:gd name="T38" fmla="*/ 2147483646 w 135"/>
                <a:gd name="T39" fmla="*/ 2147483646 h 119"/>
                <a:gd name="T40" fmla="*/ 2147483646 w 135"/>
                <a:gd name="T41" fmla="*/ 2147483646 h 119"/>
                <a:gd name="T42" fmla="*/ 2147483646 w 135"/>
                <a:gd name="T43" fmla="*/ 2147483646 h 119"/>
                <a:gd name="T44" fmla="*/ 2147483646 w 135"/>
                <a:gd name="T45" fmla="*/ 2147483646 h 119"/>
                <a:gd name="T46" fmla="*/ 2147483646 w 135"/>
                <a:gd name="T47" fmla="*/ 2147483646 h 119"/>
                <a:gd name="T48" fmla="*/ 2147483646 w 135"/>
                <a:gd name="T49" fmla="*/ 2147483646 h 119"/>
                <a:gd name="T50" fmla="*/ 2147483646 w 135"/>
                <a:gd name="T51" fmla="*/ 2147483646 h 119"/>
                <a:gd name="T52" fmla="*/ 2147483646 w 135"/>
                <a:gd name="T53" fmla="*/ 2147483646 h 119"/>
                <a:gd name="T54" fmla="*/ 2147483646 w 135"/>
                <a:gd name="T55" fmla="*/ 2147483646 h 119"/>
                <a:gd name="T56" fmla="*/ 2147483646 w 135"/>
                <a:gd name="T57" fmla="*/ 2147483646 h 119"/>
                <a:gd name="T58" fmla="*/ 2147483646 w 135"/>
                <a:gd name="T59" fmla="*/ 2147483646 h 119"/>
                <a:gd name="T60" fmla="*/ 2147483646 w 135"/>
                <a:gd name="T61" fmla="*/ 2147483646 h 119"/>
                <a:gd name="T62" fmla="*/ 2147483646 w 135"/>
                <a:gd name="T63" fmla="*/ 2147483646 h 119"/>
                <a:gd name="T64" fmla="*/ 2147483646 w 135"/>
                <a:gd name="T65" fmla="*/ 2147483646 h 119"/>
                <a:gd name="T66" fmla="*/ 2147483646 w 135"/>
                <a:gd name="T67" fmla="*/ 2147483646 h 119"/>
                <a:gd name="T68" fmla="*/ 2147483646 w 135"/>
                <a:gd name="T69" fmla="*/ 2147483646 h 119"/>
                <a:gd name="T70" fmla="*/ 2147483646 w 135"/>
                <a:gd name="T71" fmla="*/ 2147483646 h 119"/>
                <a:gd name="T72" fmla="*/ 2147483646 w 135"/>
                <a:gd name="T73" fmla="*/ 2147483646 h 119"/>
                <a:gd name="T74" fmla="*/ 2147483646 w 135"/>
                <a:gd name="T75" fmla="*/ 2147483646 h 119"/>
                <a:gd name="T76" fmla="*/ 2147483646 w 135"/>
                <a:gd name="T77" fmla="*/ 2147483646 h 119"/>
                <a:gd name="T78" fmla="*/ 2147483646 w 135"/>
                <a:gd name="T79" fmla="*/ 2147483646 h 119"/>
                <a:gd name="T80" fmla="*/ 2147483646 w 135"/>
                <a:gd name="T81" fmla="*/ 2147483646 h 119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35" h="119">
                  <a:moveTo>
                    <a:pt x="122" y="59"/>
                  </a:moveTo>
                  <a:lnTo>
                    <a:pt x="124" y="60"/>
                  </a:lnTo>
                  <a:lnTo>
                    <a:pt x="130" y="62"/>
                  </a:lnTo>
                  <a:lnTo>
                    <a:pt x="135" y="67"/>
                  </a:lnTo>
                  <a:lnTo>
                    <a:pt x="133" y="71"/>
                  </a:lnTo>
                  <a:lnTo>
                    <a:pt x="129" y="76"/>
                  </a:lnTo>
                  <a:lnTo>
                    <a:pt x="126" y="78"/>
                  </a:lnTo>
                  <a:lnTo>
                    <a:pt x="124" y="81"/>
                  </a:lnTo>
                  <a:lnTo>
                    <a:pt x="121" y="83"/>
                  </a:lnTo>
                  <a:lnTo>
                    <a:pt x="118" y="83"/>
                  </a:lnTo>
                  <a:lnTo>
                    <a:pt x="116" y="83"/>
                  </a:lnTo>
                  <a:lnTo>
                    <a:pt x="114" y="82"/>
                  </a:lnTo>
                  <a:lnTo>
                    <a:pt x="108" y="79"/>
                  </a:lnTo>
                  <a:lnTo>
                    <a:pt x="101" y="77"/>
                  </a:lnTo>
                  <a:lnTo>
                    <a:pt x="95" y="75"/>
                  </a:lnTo>
                  <a:lnTo>
                    <a:pt x="91" y="74"/>
                  </a:lnTo>
                  <a:lnTo>
                    <a:pt x="86" y="71"/>
                  </a:lnTo>
                  <a:lnTo>
                    <a:pt x="82" y="68"/>
                  </a:lnTo>
                  <a:lnTo>
                    <a:pt x="77" y="66"/>
                  </a:lnTo>
                  <a:lnTo>
                    <a:pt x="72" y="66"/>
                  </a:lnTo>
                  <a:lnTo>
                    <a:pt x="70" y="70"/>
                  </a:lnTo>
                  <a:lnTo>
                    <a:pt x="71" y="78"/>
                  </a:lnTo>
                  <a:lnTo>
                    <a:pt x="72" y="85"/>
                  </a:lnTo>
                  <a:lnTo>
                    <a:pt x="72" y="92"/>
                  </a:lnTo>
                  <a:lnTo>
                    <a:pt x="68" y="96"/>
                  </a:lnTo>
                  <a:lnTo>
                    <a:pt x="61" y="99"/>
                  </a:lnTo>
                  <a:lnTo>
                    <a:pt x="58" y="102"/>
                  </a:lnTo>
                  <a:lnTo>
                    <a:pt x="57" y="107"/>
                  </a:lnTo>
                  <a:lnTo>
                    <a:pt x="56" y="111"/>
                  </a:lnTo>
                  <a:lnTo>
                    <a:pt x="53" y="114"/>
                  </a:lnTo>
                  <a:lnTo>
                    <a:pt x="48" y="117"/>
                  </a:lnTo>
                  <a:lnTo>
                    <a:pt x="44" y="119"/>
                  </a:lnTo>
                  <a:lnTo>
                    <a:pt x="40" y="116"/>
                  </a:lnTo>
                  <a:lnTo>
                    <a:pt x="39" y="111"/>
                  </a:lnTo>
                  <a:lnTo>
                    <a:pt x="38" y="105"/>
                  </a:lnTo>
                  <a:lnTo>
                    <a:pt x="34" y="100"/>
                  </a:lnTo>
                  <a:lnTo>
                    <a:pt x="29" y="99"/>
                  </a:lnTo>
                  <a:lnTo>
                    <a:pt x="23" y="99"/>
                  </a:lnTo>
                  <a:lnTo>
                    <a:pt x="20" y="100"/>
                  </a:lnTo>
                  <a:lnTo>
                    <a:pt x="17" y="101"/>
                  </a:lnTo>
                  <a:lnTo>
                    <a:pt x="10" y="104"/>
                  </a:lnTo>
                  <a:lnTo>
                    <a:pt x="3" y="105"/>
                  </a:lnTo>
                  <a:lnTo>
                    <a:pt x="0" y="101"/>
                  </a:lnTo>
                  <a:lnTo>
                    <a:pt x="1" y="97"/>
                  </a:lnTo>
                  <a:lnTo>
                    <a:pt x="4" y="90"/>
                  </a:lnTo>
                  <a:lnTo>
                    <a:pt x="9" y="84"/>
                  </a:lnTo>
                  <a:lnTo>
                    <a:pt x="12" y="82"/>
                  </a:lnTo>
                  <a:lnTo>
                    <a:pt x="16" y="79"/>
                  </a:lnTo>
                  <a:lnTo>
                    <a:pt x="16" y="75"/>
                  </a:lnTo>
                  <a:lnTo>
                    <a:pt x="14" y="68"/>
                  </a:lnTo>
                  <a:lnTo>
                    <a:pt x="12" y="61"/>
                  </a:lnTo>
                  <a:lnTo>
                    <a:pt x="11" y="55"/>
                  </a:lnTo>
                  <a:lnTo>
                    <a:pt x="12" y="48"/>
                  </a:lnTo>
                  <a:lnTo>
                    <a:pt x="12" y="44"/>
                  </a:lnTo>
                  <a:lnTo>
                    <a:pt x="10" y="39"/>
                  </a:lnTo>
                  <a:lnTo>
                    <a:pt x="8" y="35"/>
                  </a:lnTo>
                  <a:lnTo>
                    <a:pt x="8" y="26"/>
                  </a:lnTo>
                  <a:lnTo>
                    <a:pt x="8" y="16"/>
                  </a:lnTo>
                  <a:lnTo>
                    <a:pt x="8" y="8"/>
                  </a:lnTo>
                  <a:lnTo>
                    <a:pt x="9" y="2"/>
                  </a:lnTo>
                  <a:lnTo>
                    <a:pt x="12" y="0"/>
                  </a:lnTo>
                  <a:lnTo>
                    <a:pt x="18" y="1"/>
                  </a:lnTo>
                  <a:lnTo>
                    <a:pt x="24" y="3"/>
                  </a:lnTo>
                  <a:lnTo>
                    <a:pt x="27" y="9"/>
                  </a:lnTo>
                  <a:lnTo>
                    <a:pt x="30" y="18"/>
                  </a:lnTo>
                  <a:lnTo>
                    <a:pt x="32" y="26"/>
                  </a:lnTo>
                  <a:lnTo>
                    <a:pt x="33" y="30"/>
                  </a:lnTo>
                  <a:lnTo>
                    <a:pt x="37" y="30"/>
                  </a:lnTo>
                  <a:lnTo>
                    <a:pt x="40" y="28"/>
                  </a:lnTo>
                  <a:lnTo>
                    <a:pt x="44" y="25"/>
                  </a:lnTo>
                  <a:lnTo>
                    <a:pt x="48" y="23"/>
                  </a:lnTo>
                  <a:lnTo>
                    <a:pt x="54" y="23"/>
                  </a:lnTo>
                  <a:lnTo>
                    <a:pt x="61" y="24"/>
                  </a:lnTo>
                  <a:lnTo>
                    <a:pt x="70" y="26"/>
                  </a:lnTo>
                  <a:lnTo>
                    <a:pt x="78" y="30"/>
                  </a:lnTo>
                  <a:lnTo>
                    <a:pt x="85" y="33"/>
                  </a:lnTo>
                  <a:lnTo>
                    <a:pt x="90" y="40"/>
                  </a:lnTo>
                  <a:lnTo>
                    <a:pt x="93" y="48"/>
                  </a:lnTo>
                  <a:lnTo>
                    <a:pt x="98" y="54"/>
                  </a:lnTo>
                  <a:lnTo>
                    <a:pt x="100" y="58"/>
                  </a:lnTo>
                  <a:lnTo>
                    <a:pt x="101" y="59"/>
                  </a:lnTo>
                  <a:lnTo>
                    <a:pt x="122" y="5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7598" y="1763348"/>
              <a:ext cx="456044" cy="304835"/>
            </a:xfrm>
            <a:custGeom>
              <a:avLst/>
              <a:gdLst>
                <a:gd name="T0" fmla="*/ 2147483646 w 556"/>
                <a:gd name="T1" fmla="*/ 2147483646 h 395"/>
                <a:gd name="T2" fmla="*/ 2147483646 w 556"/>
                <a:gd name="T3" fmla="*/ 2147483646 h 395"/>
                <a:gd name="T4" fmla="*/ 2147483646 w 556"/>
                <a:gd name="T5" fmla="*/ 2147483646 h 395"/>
                <a:gd name="T6" fmla="*/ 2147483646 w 556"/>
                <a:gd name="T7" fmla="*/ 2147483646 h 395"/>
                <a:gd name="T8" fmla="*/ 2147483646 w 556"/>
                <a:gd name="T9" fmla="*/ 2147483646 h 395"/>
                <a:gd name="T10" fmla="*/ 2147483646 w 556"/>
                <a:gd name="T11" fmla="*/ 2147483646 h 395"/>
                <a:gd name="T12" fmla="*/ 2147483646 w 556"/>
                <a:gd name="T13" fmla="*/ 2147483646 h 395"/>
                <a:gd name="T14" fmla="*/ 2147483646 w 556"/>
                <a:gd name="T15" fmla="*/ 2147483646 h 395"/>
                <a:gd name="T16" fmla="*/ 2147483646 w 556"/>
                <a:gd name="T17" fmla="*/ 2147483646 h 395"/>
                <a:gd name="T18" fmla="*/ 2147483646 w 556"/>
                <a:gd name="T19" fmla="*/ 2147483646 h 395"/>
                <a:gd name="T20" fmla="*/ 2147483646 w 556"/>
                <a:gd name="T21" fmla="*/ 2147483646 h 395"/>
                <a:gd name="T22" fmla="*/ 2147483646 w 556"/>
                <a:gd name="T23" fmla="*/ 2147483646 h 395"/>
                <a:gd name="T24" fmla="*/ 2147483646 w 556"/>
                <a:gd name="T25" fmla="*/ 2147483646 h 395"/>
                <a:gd name="T26" fmla="*/ 2147483646 w 556"/>
                <a:gd name="T27" fmla="*/ 2147483646 h 395"/>
                <a:gd name="T28" fmla="*/ 2147483646 w 556"/>
                <a:gd name="T29" fmla="*/ 2147483646 h 395"/>
                <a:gd name="T30" fmla="*/ 2147483646 w 556"/>
                <a:gd name="T31" fmla="*/ 2147483646 h 395"/>
                <a:gd name="T32" fmla="*/ 2147483646 w 556"/>
                <a:gd name="T33" fmla="*/ 2147483646 h 395"/>
                <a:gd name="T34" fmla="*/ 2147483646 w 556"/>
                <a:gd name="T35" fmla="*/ 2147483646 h 395"/>
                <a:gd name="T36" fmla="*/ 2147483646 w 556"/>
                <a:gd name="T37" fmla="*/ 2147483646 h 395"/>
                <a:gd name="T38" fmla="*/ 2147483646 w 556"/>
                <a:gd name="T39" fmla="*/ 2147483646 h 395"/>
                <a:gd name="T40" fmla="*/ 2147483646 w 556"/>
                <a:gd name="T41" fmla="*/ 2147483646 h 395"/>
                <a:gd name="T42" fmla="*/ 2147483646 w 556"/>
                <a:gd name="T43" fmla="*/ 2147483646 h 395"/>
                <a:gd name="T44" fmla="*/ 2147483646 w 556"/>
                <a:gd name="T45" fmla="*/ 2147483646 h 395"/>
                <a:gd name="T46" fmla="*/ 2147483646 w 556"/>
                <a:gd name="T47" fmla="*/ 2147483646 h 395"/>
                <a:gd name="T48" fmla="*/ 2147483646 w 556"/>
                <a:gd name="T49" fmla="*/ 2147483646 h 395"/>
                <a:gd name="T50" fmla="*/ 0 w 556"/>
                <a:gd name="T51" fmla="*/ 2147483646 h 395"/>
                <a:gd name="T52" fmla="*/ 2147483646 w 556"/>
                <a:gd name="T53" fmla="*/ 2147483646 h 395"/>
                <a:gd name="T54" fmla="*/ 2147483646 w 556"/>
                <a:gd name="T55" fmla="*/ 2147483646 h 395"/>
                <a:gd name="T56" fmla="*/ 2147483646 w 556"/>
                <a:gd name="T57" fmla="*/ 2147483646 h 395"/>
                <a:gd name="T58" fmla="*/ 2147483646 w 556"/>
                <a:gd name="T59" fmla="*/ 2147483646 h 395"/>
                <a:gd name="T60" fmla="*/ 2147483646 w 556"/>
                <a:gd name="T61" fmla="*/ 2147483646 h 395"/>
                <a:gd name="T62" fmla="*/ 2147483646 w 556"/>
                <a:gd name="T63" fmla="*/ 2147483646 h 395"/>
                <a:gd name="T64" fmla="*/ 2147483646 w 556"/>
                <a:gd name="T65" fmla="*/ 2147483646 h 395"/>
                <a:gd name="T66" fmla="*/ 2147483646 w 556"/>
                <a:gd name="T67" fmla="*/ 2147483646 h 395"/>
                <a:gd name="T68" fmla="*/ 2147483646 w 556"/>
                <a:gd name="T69" fmla="*/ 2147483646 h 395"/>
                <a:gd name="T70" fmla="*/ 2147483646 w 556"/>
                <a:gd name="T71" fmla="*/ 2147483646 h 395"/>
                <a:gd name="T72" fmla="*/ 2147483646 w 556"/>
                <a:gd name="T73" fmla="*/ 2147483646 h 395"/>
                <a:gd name="T74" fmla="*/ 2147483646 w 556"/>
                <a:gd name="T75" fmla="*/ 2147483646 h 395"/>
                <a:gd name="T76" fmla="*/ 2147483646 w 556"/>
                <a:gd name="T77" fmla="*/ 2147483646 h 395"/>
                <a:gd name="T78" fmla="*/ 2147483646 w 556"/>
                <a:gd name="T79" fmla="*/ 2147483646 h 395"/>
                <a:gd name="T80" fmla="*/ 2147483646 w 556"/>
                <a:gd name="T81" fmla="*/ 2147483646 h 395"/>
                <a:gd name="T82" fmla="*/ 2147483646 w 556"/>
                <a:gd name="T83" fmla="*/ 2147483646 h 395"/>
                <a:gd name="T84" fmla="*/ 2147483646 w 556"/>
                <a:gd name="T85" fmla="*/ 2147483646 h 395"/>
                <a:gd name="T86" fmla="*/ 2147483646 w 556"/>
                <a:gd name="T87" fmla="*/ 2147483646 h 395"/>
                <a:gd name="T88" fmla="*/ 2147483646 w 556"/>
                <a:gd name="T89" fmla="*/ 2147483646 h 395"/>
                <a:gd name="T90" fmla="*/ 2147483646 w 556"/>
                <a:gd name="T91" fmla="*/ 2147483646 h 395"/>
                <a:gd name="T92" fmla="*/ 2147483646 w 556"/>
                <a:gd name="T93" fmla="*/ 2147483646 h 395"/>
                <a:gd name="T94" fmla="*/ 2147483646 w 556"/>
                <a:gd name="T95" fmla="*/ 2147483646 h 395"/>
                <a:gd name="T96" fmla="*/ 2147483646 w 556"/>
                <a:gd name="T97" fmla="*/ 2147483646 h 395"/>
                <a:gd name="T98" fmla="*/ 2147483646 w 556"/>
                <a:gd name="T99" fmla="*/ 2147483646 h 395"/>
                <a:gd name="T100" fmla="*/ 2147483646 w 556"/>
                <a:gd name="T101" fmla="*/ 2147483646 h 395"/>
                <a:gd name="T102" fmla="*/ 2147483646 w 556"/>
                <a:gd name="T103" fmla="*/ 2147483646 h 395"/>
                <a:gd name="T104" fmla="*/ 2147483646 w 556"/>
                <a:gd name="T105" fmla="*/ 2147483646 h 395"/>
                <a:gd name="T106" fmla="*/ 2147483646 w 556"/>
                <a:gd name="T107" fmla="*/ 2147483646 h 395"/>
                <a:gd name="T108" fmla="*/ 2147483646 w 556"/>
                <a:gd name="T109" fmla="*/ 2147483646 h 395"/>
                <a:gd name="T110" fmla="*/ 2147483646 w 556"/>
                <a:gd name="T111" fmla="*/ 2147483646 h 395"/>
                <a:gd name="T112" fmla="*/ 2147483646 w 556"/>
                <a:gd name="T113" fmla="*/ 2147483646 h 395"/>
                <a:gd name="T114" fmla="*/ 2147483646 w 556"/>
                <a:gd name="T115" fmla="*/ 2147483646 h 395"/>
                <a:gd name="T116" fmla="*/ 2147483646 w 556"/>
                <a:gd name="T117" fmla="*/ 2147483646 h 395"/>
                <a:gd name="T118" fmla="*/ 2147483646 w 556"/>
                <a:gd name="T119" fmla="*/ 2147483646 h 395"/>
                <a:gd name="T120" fmla="*/ 2147483646 w 556"/>
                <a:gd name="T121" fmla="*/ 2147483646 h 395"/>
                <a:gd name="T122" fmla="*/ 2147483646 w 556"/>
                <a:gd name="T123" fmla="*/ 2147483646 h 395"/>
                <a:gd name="T124" fmla="*/ 2147483646 w 556"/>
                <a:gd name="T125" fmla="*/ 2147483646 h 39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556" h="395">
                  <a:moveTo>
                    <a:pt x="539" y="379"/>
                  </a:moveTo>
                  <a:lnTo>
                    <a:pt x="540" y="380"/>
                  </a:lnTo>
                  <a:lnTo>
                    <a:pt x="542" y="383"/>
                  </a:lnTo>
                  <a:lnTo>
                    <a:pt x="541" y="387"/>
                  </a:lnTo>
                  <a:lnTo>
                    <a:pt x="533" y="388"/>
                  </a:lnTo>
                  <a:lnTo>
                    <a:pt x="527" y="388"/>
                  </a:lnTo>
                  <a:lnTo>
                    <a:pt x="523" y="387"/>
                  </a:lnTo>
                  <a:lnTo>
                    <a:pt x="518" y="387"/>
                  </a:lnTo>
                  <a:lnTo>
                    <a:pt x="514" y="388"/>
                  </a:lnTo>
                  <a:lnTo>
                    <a:pt x="510" y="388"/>
                  </a:lnTo>
                  <a:lnTo>
                    <a:pt x="506" y="389"/>
                  </a:lnTo>
                  <a:lnTo>
                    <a:pt x="501" y="390"/>
                  </a:lnTo>
                  <a:lnTo>
                    <a:pt x="495" y="392"/>
                  </a:lnTo>
                  <a:lnTo>
                    <a:pt x="488" y="393"/>
                  </a:lnTo>
                  <a:lnTo>
                    <a:pt x="482" y="394"/>
                  </a:lnTo>
                  <a:lnTo>
                    <a:pt x="478" y="395"/>
                  </a:lnTo>
                  <a:lnTo>
                    <a:pt x="473" y="395"/>
                  </a:lnTo>
                  <a:lnTo>
                    <a:pt x="468" y="395"/>
                  </a:lnTo>
                  <a:lnTo>
                    <a:pt x="464" y="394"/>
                  </a:lnTo>
                  <a:lnTo>
                    <a:pt x="459" y="394"/>
                  </a:lnTo>
                  <a:lnTo>
                    <a:pt x="453" y="393"/>
                  </a:lnTo>
                  <a:lnTo>
                    <a:pt x="449" y="393"/>
                  </a:lnTo>
                  <a:lnTo>
                    <a:pt x="444" y="393"/>
                  </a:lnTo>
                  <a:lnTo>
                    <a:pt x="440" y="394"/>
                  </a:lnTo>
                  <a:lnTo>
                    <a:pt x="435" y="395"/>
                  </a:lnTo>
                  <a:lnTo>
                    <a:pt x="430" y="395"/>
                  </a:lnTo>
                  <a:lnTo>
                    <a:pt x="427" y="395"/>
                  </a:lnTo>
                  <a:lnTo>
                    <a:pt x="422" y="394"/>
                  </a:lnTo>
                  <a:lnTo>
                    <a:pt x="419" y="392"/>
                  </a:lnTo>
                  <a:lnTo>
                    <a:pt x="414" y="386"/>
                  </a:lnTo>
                  <a:lnTo>
                    <a:pt x="413" y="380"/>
                  </a:lnTo>
                  <a:lnTo>
                    <a:pt x="409" y="375"/>
                  </a:lnTo>
                  <a:lnTo>
                    <a:pt x="397" y="372"/>
                  </a:lnTo>
                  <a:lnTo>
                    <a:pt x="389" y="371"/>
                  </a:lnTo>
                  <a:lnTo>
                    <a:pt x="382" y="368"/>
                  </a:lnTo>
                  <a:lnTo>
                    <a:pt x="376" y="366"/>
                  </a:lnTo>
                  <a:lnTo>
                    <a:pt x="372" y="364"/>
                  </a:lnTo>
                  <a:lnTo>
                    <a:pt x="368" y="362"/>
                  </a:lnTo>
                  <a:lnTo>
                    <a:pt x="365" y="359"/>
                  </a:lnTo>
                  <a:lnTo>
                    <a:pt x="362" y="358"/>
                  </a:lnTo>
                  <a:lnTo>
                    <a:pt x="359" y="356"/>
                  </a:lnTo>
                  <a:lnTo>
                    <a:pt x="354" y="352"/>
                  </a:lnTo>
                  <a:lnTo>
                    <a:pt x="350" y="351"/>
                  </a:lnTo>
                  <a:lnTo>
                    <a:pt x="344" y="352"/>
                  </a:lnTo>
                  <a:lnTo>
                    <a:pt x="335" y="357"/>
                  </a:lnTo>
                  <a:lnTo>
                    <a:pt x="324" y="362"/>
                  </a:lnTo>
                  <a:lnTo>
                    <a:pt x="316" y="363"/>
                  </a:lnTo>
                  <a:lnTo>
                    <a:pt x="309" y="365"/>
                  </a:lnTo>
                  <a:lnTo>
                    <a:pt x="304" y="370"/>
                  </a:lnTo>
                  <a:lnTo>
                    <a:pt x="297" y="377"/>
                  </a:lnTo>
                  <a:lnTo>
                    <a:pt x="290" y="381"/>
                  </a:lnTo>
                  <a:lnTo>
                    <a:pt x="283" y="381"/>
                  </a:lnTo>
                  <a:lnTo>
                    <a:pt x="276" y="377"/>
                  </a:lnTo>
                  <a:lnTo>
                    <a:pt x="271" y="373"/>
                  </a:lnTo>
                  <a:lnTo>
                    <a:pt x="267" y="370"/>
                  </a:lnTo>
                  <a:lnTo>
                    <a:pt x="262" y="366"/>
                  </a:lnTo>
                  <a:lnTo>
                    <a:pt x="259" y="363"/>
                  </a:lnTo>
                  <a:lnTo>
                    <a:pt x="256" y="358"/>
                  </a:lnTo>
                  <a:lnTo>
                    <a:pt x="256" y="355"/>
                  </a:lnTo>
                  <a:lnTo>
                    <a:pt x="260" y="350"/>
                  </a:lnTo>
                  <a:lnTo>
                    <a:pt x="268" y="344"/>
                  </a:lnTo>
                  <a:lnTo>
                    <a:pt x="277" y="340"/>
                  </a:lnTo>
                  <a:lnTo>
                    <a:pt x="283" y="337"/>
                  </a:lnTo>
                  <a:lnTo>
                    <a:pt x="288" y="337"/>
                  </a:lnTo>
                  <a:lnTo>
                    <a:pt x="291" y="337"/>
                  </a:lnTo>
                  <a:lnTo>
                    <a:pt x="293" y="337"/>
                  </a:lnTo>
                  <a:lnTo>
                    <a:pt x="296" y="336"/>
                  </a:lnTo>
                  <a:lnTo>
                    <a:pt x="300" y="334"/>
                  </a:lnTo>
                  <a:lnTo>
                    <a:pt x="305" y="329"/>
                  </a:lnTo>
                  <a:lnTo>
                    <a:pt x="316" y="320"/>
                  </a:lnTo>
                  <a:lnTo>
                    <a:pt x="326" y="313"/>
                  </a:lnTo>
                  <a:lnTo>
                    <a:pt x="330" y="307"/>
                  </a:lnTo>
                  <a:lnTo>
                    <a:pt x="327" y="301"/>
                  </a:lnTo>
                  <a:lnTo>
                    <a:pt x="318" y="295"/>
                  </a:lnTo>
                  <a:lnTo>
                    <a:pt x="308" y="292"/>
                  </a:lnTo>
                  <a:lnTo>
                    <a:pt x="305" y="287"/>
                  </a:lnTo>
                  <a:lnTo>
                    <a:pt x="309" y="273"/>
                  </a:lnTo>
                  <a:lnTo>
                    <a:pt x="320" y="258"/>
                  </a:lnTo>
                  <a:lnTo>
                    <a:pt x="328" y="246"/>
                  </a:lnTo>
                  <a:lnTo>
                    <a:pt x="327" y="235"/>
                  </a:lnTo>
                  <a:lnTo>
                    <a:pt x="315" y="218"/>
                  </a:lnTo>
                  <a:lnTo>
                    <a:pt x="306" y="208"/>
                  </a:lnTo>
                  <a:lnTo>
                    <a:pt x="297" y="200"/>
                  </a:lnTo>
                  <a:lnTo>
                    <a:pt x="289" y="193"/>
                  </a:lnTo>
                  <a:lnTo>
                    <a:pt x="282" y="188"/>
                  </a:lnTo>
                  <a:lnTo>
                    <a:pt x="274" y="183"/>
                  </a:lnTo>
                  <a:lnTo>
                    <a:pt x="267" y="180"/>
                  </a:lnTo>
                  <a:lnTo>
                    <a:pt x="260" y="176"/>
                  </a:lnTo>
                  <a:lnTo>
                    <a:pt x="252" y="173"/>
                  </a:lnTo>
                  <a:lnTo>
                    <a:pt x="244" y="169"/>
                  </a:lnTo>
                  <a:lnTo>
                    <a:pt x="236" y="166"/>
                  </a:lnTo>
                  <a:lnTo>
                    <a:pt x="228" y="161"/>
                  </a:lnTo>
                  <a:lnTo>
                    <a:pt x="221" y="156"/>
                  </a:lnTo>
                  <a:lnTo>
                    <a:pt x="214" y="152"/>
                  </a:lnTo>
                  <a:lnTo>
                    <a:pt x="208" y="148"/>
                  </a:lnTo>
                  <a:lnTo>
                    <a:pt x="202" y="145"/>
                  </a:lnTo>
                  <a:lnTo>
                    <a:pt x="199" y="142"/>
                  </a:lnTo>
                  <a:lnTo>
                    <a:pt x="191" y="137"/>
                  </a:lnTo>
                  <a:lnTo>
                    <a:pt x="183" y="132"/>
                  </a:lnTo>
                  <a:lnTo>
                    <a:pt x="178" y="131"/>
                  </a:lnTo>
                  <a:lnTo>
                    <a:pt x="179" y="137"/>
                  </a:lnTo>
                  <a:lnTo>
                    <a:pt x="185" y="146"/>
                  </a:lnTo>
                  <a:lnTo>
                    <a:pt x="186" y="152"/>
                  </a:lnTo>
                  <a:lnTo>
                    <a:pt x="183" y="155"/>
                  </a:lnTo>
                  <a:lnTo>
                    <a:pt x="171" y="155"/>
                  </a:lnTo>
                  <a:lnTo>
                    <a:pt x="163" y="155"/>
                  </a:lnTo>
                  <a:lnTo>
                    <a:pt x="159" y="155"/>
                  </a:lnTo>
                  <a:lnTo>
                    <a:pt x="154" y="156"/>
                  </a:lnTo>
                  <a:lnTo>
                    <a:pt x="151" y="159"/>
                  </a:lnTo>
                  <a:lnTo>
                    <a:pt x="147" y="161"/>
                  </a:lnTo>
                  <a:lnTo>
                    <a:pt x="142" y="162"/>
                  </a:lnTo>
                  <a:lnTo>
                    <a:pt x="138" y="163"/>
                  </a:lnTo>
                  <a:lnTo>
                    <a:pt x="131" y="165"/>
                  </a:lnTo>
                  <a:lnTo>
                    <a:pt x="124" y="166"/>
                  </a:lnTo>
                  <a:lnTo>
                    <a:pt x="118" y="167"/>
                  </a:lnTo>
                  <a:lnTo>
                    <a:pt x="114" y="168"/>
                  </a:lnTo>
                  <a:lnTo>
                    <a:pt x="110" y="169"/>
                  </a:lnTo>
                  <a:lnTo>
                    <a:pt x="106" y="170"/>
                  </a:lnTo>
                  <a:lnTo>
                    <a:pt x="101" y="170"/>
                  </a:lnTo>
                  <a:lnTo>
                    <a:pt x="95" y="170"/>
                  </a:lnTo>
                  <a:lnTo>
                    <a:pt x="87" y="169"/>
                  </a:lnTo>
                  <a:lnTo>
                    <a:pt x="74" y="166"/>
                  </a:lnTo>
                  <a:lnTo>
                    <a:pt x="70" y="162"/>
                  </a:lnTo>
                  <a:lnTo>
                    <a:pt x="66" y="160"/>
                  </a:lnTo>
                  <a:lnTo>
                    <a:pt x="60" y="161"/>
                  </a:lnTo>
                  <a:lnTo>
                    <a:pt x="51" y="166"/>
                  </a:lnTo>
                  <a:lnTo>
                    <a:pt x="47" y="168"/>
                  </a:lnTo>
                  <a:lnTo>
                    <a:pt x="43" y="168"/>
                  </a:lnTo>
                  <a:lnTo>
                    <a:pt x="35" y="163"/>
                  </a:lnTo>
                  <a:lnTo>
                    <a:pt x="30" y="160"/>
                  </a:lnTo>
                  <a:lnTo>
                    <a:pt x="24" y="156"/>
                  </a:lnTo>
                  <a:lnTo>
                    <a:pt x="18" y="153"/>
                  </a:lnTo>
                  <a:lnTo>
                    <a:pt x="13" y="151"/>
                  </a:lnTo>
                  <a:lnTo>
                    <a:pt x="10" y="148"/>
                  </a:lnTo>
                  <a:lnTo>
                    <a:pt x="9" y="145"/>
                  </a:lnTo>
                  <a:lnTo>
                    <a:pt x="11" y="143"/>
                  </a:lnTo>
                  <a:lnTo>
                    <a:pt x="16" y="140"/>
                  </a:lnTo>
                  <a:lnTo>
                    <a:pt x="23" y="138"/>
                  </a:lnTo>
                  <a:lnTo>
                    <a:pt x="30" y="137"/>
                  </a:lnTo>
                  <a:lnTo>
                    <a:pt x="36" y="136"/>
                  </a:lnTo>
                  <a:lnTo>
                    <a:pt x="41" y="135"/>
                  </a:lnTo>
                  <a:lnTo>
                    <a:pt x="45" y="133"/>
                  </a:lnTo>
                  <a:lnTo>
                    <a:pt x="45" y="132"/>
                  </a:lnTo>
                  <a:lnTo>
                    <a:pt x="42" y="130"/>
                  </a:lnTo>
                  <a:lnTo>
                    <a:pt x="35" y="128"/>
                  </a:lnTo>
                  <a:lnTo>
                    <a:pt x="27" y="125"/>
                  </a:lnTo>
                  <a:lnTo>
                    <a:pt x="19" y="123"/>
                  </a:lnTo>
                  <a:lnTo>
                    <a:pt x="13" y="122"/>
                  </a:lnTo>
                  <a:lnTo>
                    <a:pt x="9" y="121"/>
                  </a:lnTo>
                  <a:lnTo>
                    <a:pt x="4" y="118"/>
                  </a:lnTo>
                  <a:lnTo>
                    <a:pt x="2" y="116"/>
                  </a:lnTo>
                  <a:lnTo>
                    <a:pt x="0" y="112"/>
                  </a:lnTo>
                  <a:lnTo>
                    <a:pt x="0" y="105"/>
                  </a:lnTo>
                  <a:lnTo>
                    <a:pt x="0" y="93"/>
                  </a:lnTo>
                  <a:lnTo>
                    <a:pt x="0" y="85"/>
                  </a:lnTo>
                  <a:lnTo>
                    <a:pt x="0" y="76"/>
                  </a:lnTo>
                  <a:lnTo>
                    <a:pt x="1" y="60"/>
                  </a:lnTo>
                  <a:lnTo>
                    <a:pt x="5" y="39"/>
                  </a:lnTo>
                  <a:lnTo>
                    <a:pt x="12" y="21"/>
                  </a:lnTo>
                  <a:lnTo>
                    <a:pt x="22" y="9"/>
                  </a:lnTo>
                  <a:lnTo>
                    <a:pt x="31" y="3"/>
                  </a:lnTo>
                  <a:lnTo>
                    <a:pt x="39" y="3"/>
                  </a:lnTo>
                  <a:lnTo>
                    <a:pt x="46" y="6"/>
                  </a:lnTo>
                  <a:lnTo>
                    <a:pt x="50" y="10"/>
                  </a:lnTo>
                  <a:lnTo>
                    <a:pt x="49" y="19"/>
                  </a:lnTo>
                  <a:lnTo>
                    <a:pt x="43" y="40"/>
                  </a:lnTo>
                  <a:lnTo>
                    <a:pt x="42" y="56"/>
                  </a:lnTo>
                  <a:lnTo>
                    <a:pt x="45" y="70"/>
                  </a:lnTo>
                  <a:lnTo>
                    <a:pt x="50" y="80"/>
                  </a:lnTo>
                  <a:lnTo>
                    <a:pt x="56" y="90"/>
                  </a:lnTo>
                  <a:lnTo>
                    <a:pt x="62" y="97"/>
                  </a:lnTo>
                  <a:lnTo>
                    <a:pt x="68" y="102"/>
                  </a:lnTo>
                  <a:lnTo>
                    <a:pt x="71" y="108"/>
                  </a:lnTo>
                  <a:lnTo>
                    <a:pt x="70" y="107"/>
                  </a:lnTo>
                  <a:lnTo>
                    <a:pt x="63" y="87"/>
                  </a:lnTo>
                  <a:lnTo>
                    <a:pt x="56" y="62"/>
                  </a:lnTo>
                  <a:lnTo>
                    <a:pt x="55" y="41"/>
                  </a:lnTo>
                  <a:lnTo>
                    <a:pt x="58" y="26"/>
                  </a:lnTo>
                  <a:lnTo>
                    <a:pt x="62" y="12"/>
                  </a:lnTo>
                  <a:lnTo>
                    <a:pt x="69" y="3"/>
                  </a:lnTo>
                  <a:lnTo>
                    <a:pt x="79" y="0"/>
                  </a:lnTo>
                  <a:lnTo>
                    <a:pt x="91" y="2"/>
                  </a:lnTo>
                  <a:lnTo>
                    <a:pt x="100" y="7"/>
                  </a:lnTo>
                  <a:lnTo>
                    <a:pt x="106" y="14"/>
                  </a:lnTo>
                  <a:lnTo>
                    <a:pt x="109" y="21"/>
                  </a:lnTo>
                  <a:lnTo>
                    <a:pt x="111" y="26"/>
                  </a:lnTo>
                  <a:lnTo>
                    <a:pt x="114" y="32"/>
                  </a:lnTo>
                  <a:lnTo>
                    <a:pt x="115" y="39"/>
                  </a:lnTo>
                  <a:lnTo>
                    <a:pt x="116" y="47"/>
                  </a:lnTo>
                  <a:lnTo>
                    <a:pt x="118" y="53"/>
                  </a:lnTo>
                  <a:lnTo>
                    <a:pt x="124" y="54"/>
                  </a:lnTo>
                  <a:lnTo>
                    <a:pt x="132" y="52"/>
                  </a:lnTo>
                  <a:lnTo>
                    <a:pt x="140" y="47"/>
                  </a:lnTo>
                  <a:lnTo>
                    <a:pt x="146" y="41"/>
                  </a:lnTo>
                  <a:lnTo>
                    <a:pt x="147" y="36"/>
                  </a:lnTo>
                  <a:lnTo>
                    <a:pt x="149" y="31"/>
                  </a:lnTo>
                  <a:lnTo>
                    <a:pt x="156" y="27"/>
                  </a:lnTo>
                  <a:lnTo>
                    <a:pt x="164" y="23"/>
                  </a:lnTo>
                  <a:lnTo>
                    <a:pt x="169" y="19"/>
                  </a:lnTo>
                  <a:lnTo>
                    <a:pt x="175" y="19"/>
                  </a:lnTo>
                  <a:lnTo>
                    <a:pt x="185" y="24"/>
                  </a:lnTo>
                  <a:lnTo>
                    <a:pt x="197" y="32"/>
                  </a:lnTo>
                  <a:lnTo>
                    <a:pt x="202" y="38"/>
                  </a:lnTo>
                  <a:lnTo>
                    <a:pt x="206" y="44"/>
                  </a:lnTo>
                  <a:lnTo>
                    <a:pt x="209" y="49"/>
                  </a:lnTo>
                  <a:lnTo>
                    <a:pt x="214" y="55"/>
                  </a:lnTo>
                  <a:lnTo>
                    <a:pt x="221" y="60"/>
                  </a:lnTo>
                  <a:lnTo>
                    <a:pt x="227" y="61"/>
                  </a:lnTo>
                  <a:lnTo>
                    <a:pt x="231" y="56"/>
                  </a:lnTo>
                  <a:lnTo>
                    <a:pt x="237" y="49"/>
                  </a:lnTo>
                  <a:lnTo>
                    <a:pt x="246" y="46"/>
                  </a:lnTo>
                  <a:lnTo>
                    <a:pt x="256" y="46"/>
                  </a:lnTo>
                  <a:lnTo>
                    <a:pt x="263" y="49"/>
                  </a:lnTo>
                  <a:lnTo>
                    <a:pt x="266" y="54"/>
                  </a:lnTo>
                  <a:lnTo>
                    <a:pt x="268" y="56"/>
                  </a:lnTo>
                  <a:lnTo>
                    <a:pt x="271" y="59"/>
                  </a:lnTo>
                  <a:lnTo>
                    <a:pt x="281" y="61"/>
                  </a:lnTo>
                  <a:lnTo>
                    <a:pt x="288" y="62"/>
                  </a:lnTo>
                  <a:lnTo>
                    <a:pt x="296" y="62"/>
                  </a:lnTo>
                  <a:lnTo>
                    <a:pt x="304" y="63"/>
                  </a:lnTo>
                  <a:lnTo>
                    <a:pt x="311" y="63"/>
                  </a:lnTo>
                  <a:lnTo>
                    <a:pt x="318" y="63"/>
                  </a:lnTo>
                  <a:lnTo>
                    <a:pt x="321" y="64"/>
                  </a:lnTo>
                  <a:lnTo>
                    <a:pt x="323" y="67"/>
                  </a:lnTo>
                  <a:lnTo>
                    <a:pt x="321" y="69"/>
                  </a:lnTo>
                  <a:lnTo>
                    <a:pt x="319" y="72"/>
                  </a:lnTo>
                  <a:lnTo>
                    <a:pt x="322" y="72"/>
                  </a:lnTo>
                  <a:lnTo>
                    <a:pt x="329" y="72"/>
                  </a:lnTo>
                  <a:lnTo>
                    <a:pt x="335" y="74"/>
                  </a:lnTo>
                  <a:lnTo>
                    <a:pt x="339" y="78"/>
                  </a:lnTo>
                  <a:lnTo>
                    <a:pt x="345" y="83"/>
                  </a:lnTo>
                  <a:lnTo>
                    <a:pt x="349" y="86"/>
                  </a:lnTo>
                  <a:lnTo>
                    <a:pt x="351" y="87"/>
                  </a:lnTo>
                  <a:lnTo>
                    <a:pt x="350" y="87"/>
                  </a:lnTo>
                  <a:lnTo>
                    <a:pt x="345" y="89"/>
                  </a:lnTo>
                  <a:lnTo>
                    <a:pt x="342" y="91"/>
                  </a:lnTo>
                  <a:lnTo>
                    <a:pt x="339" y="93"/>
                  </a:lnTo>
                  <a:lnTo>
                    <a:pt x="343" y="97"/>
                  </a:lnTo>
                  <a:lnTo>
                    <a:pt x="352" y="100"/>
                  </a:lnTo>
                  <a:lnTo>
                    <a:pt x="361" y="102"/>
                  </a:lnTo>
                  <a:lnTo>
                    <a:pt x="361" y="105"/>
                  </a:lnTo>
                  <a:lnTo>
                    <a:pt x="357" y="107"/>
                  </a:lnTo>
                  <a:lnTo>
                    <a:pt x="353" y="108"/>
                  </a:lnTo>
                  <a:lnTo>
                    <a:pt x="351" y="110"/>
                  </a:lnTo>
                  <a:lnTo>
                    <a:pt x="351" y="115"/>
                  </a:lnTo>
                  <a:lnTo>
                    <a:pt x="350" y="118"/>
                  </a:lnTo>
                  <a:lnTo>
                    <a:pt x="349" y="123"/>
                  </a:lnTo>
                  <a:lnTo>
                    <a:pt x="349" y="127"/>
                  </a:lnTo>
                  <a:lnTo>
                    <a:pt x="353" y="132"/>
                  </a:lnTo>
                  <a:lnTo>
                    <a:pt x="361" y="135"/>
                  </a:lnTo>
                  <a:lnTo>
                    <a:pt x="371" y="133"/>
                  </a:lnTo>
                  <a:lnTo>
                    <a:pt x="377" y="133"/>
                  </a:lnTo>
                  <a:lnTo>
                    <a:pt x="384" y="136"/>
                  </a:lnTo>
                  <a:lnTo>
                    <a:pt x="392" y="143"/>
                  </a:lnTo>
                  <a:lnTo>
                    <a:pt x="400" y="150"/>
                  </a:lnTo>
                  <a:lnTo>
                    <a:pt x="407" y="152"/>
                  </a:lnTo>
                  <a:lnTo>
                    <a:pt x="409" y="150"/>
                  </a:lnTo>
                  <a:lnTo>
                    <a:pt x="406" y="144"/>
                  </a:lnTo>
                  <a:lnTo>
                    <a:pt x="403" y="139"/>
                  </a:lnTo>
                  <a:lnTo>
                    <a:pt x="403" y="137"/>
                  </a:lnTo>
                  <a:lnTo>
                    <a:pt x="409" y="139"/>
                  </a:lnTo>
                  <a:lnTo>
                    <a:pt x="414" y="140"/>
                  </a:lnTo>
                  <a:lnTo>
                    <a:pt x="421" y="142"/>
                  </a:lnTo>
                  <a:lnTo>
                    <a:pt x="429" y="143"/>
                  </a:lnTo>
                  <a:lnTo>
                    <a:pt x="436" y="143"/>
                  </a:lnTo>
                  <a:lnTo>
                    <a:pt x="442" y="144"/>
                  </a:lnTo>
                  <a:lnTo>
                    <a:pt x="447" y="145"/>
                  </a:lnTo>
                  <a:lnTo>
                    <a:pt x="450" y="146"/>
                  </a:lnTo>
                  <a:lnTo>
                    <a:pt x="451" y="148"/>
                  </a:lnTo>
                  <a:lnTo>
                    <a:pt x="450" y="152"/>
                  </a:lnTo>
                  <a:lnTo>
                    <a:pt x="451" y="154"/>
                  </a:lnTo>
                  <a:lnTo>
                    <a:pt x="453" y="155"/>
                  </a:lnTo>
                  <a:lnTo>
                    <a:pt x="457" y="155"/>
                  </a:lnTo>
                  <a:lnTo>
                    <a:pt x="461" y="155"/>
                  </a:lnTo>
                  <a:lnTo>
                    <a:pt x="466" y="153"/>
                  </a:lnTo>
                  <a:lnTo>
                    <a:pt x="472" y="152"/>
                  </a:lnTo>
                  <a:lnTo>
                    <a:pt x="480" y="152"/>
                  </a:lnTo>
                  <a:lnTo>
                    <a:pt x="490" y="153"/>
                  </a:lnTo>
                  <a:lnTo>
                    <a:pt x="501" y="154"/>
                  </a:lnTo>
                  <a:lnTo>
                    <a:pt x="509" y="158"/>
                  </a:lnTo>
                  <a:lnTo>
                    <a:pt x="511" y="163"/>
                  </a:lnTo>
                  <a:lnTo>
                    <a:pt x="508" y="169"/>
                  </a:lnTo>
                  <a:lnTo>
                    <a:pt x="501" y="173"/>
                  </a:lnTo>
                  <a:lnTo>
                    <a:pt x="496" y="176"/>
                  </a:lnTo>
                  <a:lnTo>
                    <a:pt x="496" y="180"/>
                  </a:lnTo>
                  <a:lnTo>
                    <a:pt x="501" y="183"/>
                  </a:lnTo>
                  <a:lnTo>
                    <a:pt x="505" y="186"/>
                  </a:lnTo>
                  <a:lnTo>
                    <a:pt x="510" y="191"/>
                  </a:lnTo>
                  <a:lnTo>
                    <a:pt x="511" y="196"/>
                  </a:lnTo>
                  <a:lnTo>
                    <a:pt x="511" y="200"/>
                  </a:lnTo>
                  <a:lnTo>
                    <a:pt x="509" y="204"/>
                  </a:lnTo>
                  <a:lnTo>
                    <a:pt x="505" y="207"/>
                  </a:lnTo>
                  <a:lnTo>
                    <a:pt x="501" y="209"/>
                  </a:lnTo>
                  <a:lnTo>
                    <a:pt x="497" y="212"/>
                  </a:lnTo>
                  <a:lnTo>
                    <a:pt x="497" y="214"/>
                  </a:lnTo>
                  <a:lnTo>
                    <a:pt x="499" y="219"/>
                  </a:lnTo>
                  <a:lnTo>
                    <a:pt x="505" y="223"/>
                  </a:lnTo>
                  <a:lnTo>
                    <a:pt x="511" y="228"/>
                  </a:lnTo>
                  <a:lnTo>
                    <a:pt x="514" y="234"/>
                  </a:lnTo>
                  <a:lnTo>
                    <a:pt x="514" y="239"/>
                  </a:lnTo>
                  <a:lnTo>
                    <a:pt x="511" y="244"/>
                  </a:lnTo>
                  <a:lnTo>
                    <a:pt x="506" y="248"/>
                  </a:lnTo>
                  <a:lnTo>
                    <a:pt x="503" y="249"/>
                  </a:lnTo>
                  <a:lnTo>
                    <a:pt x="501" y="249"/>
                  </a:lnTo>
                  <a:lnTo>
                    <a:pt x="495" y="245"/>
                  </a:lnTo>
                  <a:lnTo>
                    <a:pt x="487" y="242"/>
                  </a:lnTo>
                  <a:lnTo>
                    <a:pt x="480" y="238"/>
                  </a:lnTo>
                  <a:lnTo>
                    <a:pt x="474" y="235"/>
                  </a:lnTo>
                  <a:lnTo>
                    <a:pt x="468" y="231"/>
                  </a:lnTo>
                  <a:lnTo>
                    <a:pt x="465" y="229"/>
                  </a:lnTo>
                  <a:lnTo>
                    <a:pt x="460" y="228"/>
                  </a:lnTo>
                  <a:lnTo>
                    <a:pt x="456" y="226"/>
                  </a:lnTo>
                  <a:lnTo>
                    <a:pt x="449" y="223"/>
                  </a:lnTo>
                  <a:lnTo>
                    <a:pt x="440" y="220"/>
                  </a:lnTo>
                  <a:lnTo>
                    <a:pt x="432" y="219"/>
                  </a:lnTo>
                  <a:lnTo>
                    <a:pt x="425" y="220"/>
                  </a:lnTo>
                  <a:lnTo>
                    <a:pt x="421" y="224"/>
                  </a:lnTo>
                  <a:lnTo>
                    <a:pt x="421" y="230"/>
                  </a:lnTo>
                  <a:lnTo>
                    <a:pt x="423" y="236"/>
                  </a:lnTo>
                  <a:lnTo>
                    <a:pt x="428" y="243"/>
                  </a:lnTo>
                  <a:lnTo>
                    <a:pt x="435" y="251"/>
                  </a:lnTo>
                  <a:lnTo>
                    <a:pt x="440" y="254"/>
                  </a:lnTo>
                  <a:lnTo>
                    <a:pt x="443" y="259"/>
                  </a:lnTo>
                  <a:lnTo>
                    <a:pt x="449" y="262"/>
                  </a:lnTo>
                  <a:lnTo>
                    <a:pt x="453" y="265"/>
                  </a:lnTo>
                  <a:lnTo>
                    <a:pt x="459" y="268"/>
                  </a:lnTo>
                  <a:lnTo>
                    <a:pt x="465" y="271"/>
                  </a:lnTo>
                  <a:lnTo>
                    <a:pt x="471" y="272"/>
                  </a:lnTo>
                  <a:lnTo>
                    <a:pt x="476" y="273"/>
                  </a:lnTo>
                  <a:lnTo>
                    <a:pt x="487" y="275"/>
                  </a:lnTo>
                  <a:lnTo>
                    <a:pt x="495" y="277"/>
                  </a:lnTo>
                  <a:lnTo>
                    <a:pt x="501" y="281"/>
                  </a:lnTo>
                  <a:lnTo>
                    <a:pt x="505" y="286"/>
                  </a:lnTo>
                  <a:lnTo>
                    <a:pt x="512" y="289"/>
                  </a:lnTo>
                  <a:lnTo>
                    <a:pt x="520" y="291"/>
                  </a:lnTo>
                  <a:lnTo>
                    <a:pt x="528" y="294"/>
                  </a:lnTo>
                  <a:lnTo>
                    <a:pt x="533" y="301"/>
                  </a:lnTo>
                  <a:lnTo>
                    <a:pt x="534" y="307"/>
                  </a:lnTo>
                  <a:lnTo>
                    <a:pt x="533" y="311"/>
                  </a:lnTo>
                  <a:lnTo>
                    <a:pt x="533" y="315"/>
                  </a:lnTo>
                  <a:lnTo>
                    <a:pt x="536" y="324"/>
                  </a:lnTo>
                  <a:lnTo>
                    <a:pt x="541" y="332"/>
                  </a:lnTo>
                  <a:lnTo>
                    <a:pt x="543" y="337"/>
                  </a:lnTo>
                  <a:lnTo>
                    <a:pt x="544" y="342"/>
                  </a:lnTo>
                  <a:lnTo>
                    <a:pt x="548" y="345"/>
                  </a:lnTo>
                  <a:lnTo>
                    <a:pt x="552" y="350"/>
                  </a:lnTo>
                  <a:lnTo>
                    <a:pt x="556" y="354"/>
                  </a:lnTo>
                  <a:lnTo>
                    <a:pt x="555" y="357"/>
                  </a:lnTo>
                  <a:lnTo>
                    <a:pt x="549" y="356"/>
                  </a:lnTo>
                  <a:lnTo>
                    <a:pt x="544" y="352"/>
                  </a:lnTo>
                  <a:lnTo>
                    <a:pt x="541" y="349"/>
                  </a:lnTo>
                  <a:lnTo>
                    <a:pt x="535" y="345"/>
                  </a:lnTo>
                  <a:lnTo>
                    <a:pt x="525" y="345"/>
                  </a:lnTo>
                  <a:lnTo>
                    <a:pt x="513" y="348"/>
                  </a:lnTo>
                  <a:lnTo>
                    <a:pt x="505" y="349"/>
                  </a:lnTo>
                  <a:lnTo>
                    <a:pt x="499" y="349"/>
                  </a:lnTo>
                  <a:lnTo>
                    <a:pt x="493" y="345"/>
                  </a:lnTo>
                  <a:lnTo>
                    <a:pt x="488" y="343"/>
                  </a:lnTo>
                  <a:lnTo>
                    <a:pt x="483" y="342"/>
                  </a:lnTo>
                  <a:lnTo>
                    <a:pt x="478" y="340"/>
                  </a:lnTo>
                  <a:lnTo>
                    <a:pt x="472" y="339"/>
                  </a:lnTo>
                  <a:lnTo>
                    <a:pt x="466" y="337"/>
                  </a:lnTo>
                  <a:lnTo>
                    <a:pt x="461" y="337"/>
                  </a:lnTo>
                  <a:lnTo>
                    <a:pt x="457" y="337"/>
                  </a:lnTo>
                  <a:lnTo>
                    <a:pt x="453" y="337"/>
                  </a:lnTo>
                  <a:lnTo>
                    <a:pt x="451" y="340"/>
                  </a:lnTo>
                  <a:lnTo>
                    <a:pt x="455" y="343"/>
                  </a:lnTo>
                  <a:lnTo>
                    <a:pt x="463" y="347"/>
                  </a:lnTo>
                  <a:lnTo>
                    <a:pt x="476" y="352"/>
                  </a:lnTo>
                  <a:lnTo>
                    <a:pt x="485" y="355"/>
                  </a:lnTo>
                  <a:lnTo>
                    <a:pt x="490" y="357"/>
                  </a:lnTo>
                  <a:lnTo>
                    <a:pt x="496" y="358"/>
                  </a:lnTo>
                  <a:lnTo>
                    <a:pt x="499" y="358"/>
                  </a:lnTo>
                  <a:lnTo>
                    <a:pt x="503" y="359"/>
                  </a:lnTo>
                  <a:lnTo>
                    <a:pt x="506" y="360"/>
                  </a:lnTo>
                  <a:lnTo>
                    <a:pt x="509" y="362"/>
                  </a:lnTo>
                  <a:lnTo>
                    <a:pt x="511" y="364"/>
                  </a:lnTo>
                  <a:lnTo>
                    <a:pt x="517" y="367"/>
                  </a:lnTo>
                  <a:lnTo>
                    <a:pt x="525" y="371"/>
                  </a:lnTo>
                  <a:lnTo>
                    <a:pt x="533" y="374"/>
                  </a:lnTo>
                  <a:lnTo>
                    <a:pt x="539" y="37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3248" y="1712542"/>
              <a:ext cx="120966" cy="111289"/>
            </a:xfrm>
            <a:custGeom>
              <a:avLst/>
              <a:gdLst>
                <a:gd name="T0" fmla="*/ 2147483646 w 148"/>
                <a:gd name="T1" fmla="*/ 2147483646 h 146"/>
                <a:gd name="T2" fmla="*/ 2147483646 w 148"/>
                <a:gd name="T3" fmla="*/ 2147483646 h 146"/>
                <a:gd name="T4" fmla="*/ 2147483646 w 148"/>
                <a:gd name="T5" fmla="*/ 2147483646 h 146"/>
                <a:gd name="T6" fmla="*/ 2147483646 w 148"/>
                <a:gd name="T7" fmla="*/ 2147483646 h 146"/>
                <a:gd name="T8" fmla="*/ 2147483646 w 148"/>
                <a:gd name="T9" fmla="*/ 2147483646 h 146"/>
                <a:gd name="T10" fmla="*/ 2147483646 w 148"/>
                <a:gd name="T11" fmla="*/ 2147483646 h 146"/>
                <a:gd name="T12" fmla="*/ 2147483646 w 148"/>
                <a:gd name="T13" fmla="*/ 2147483646 h 146"/>
                <a:gd name="T14" fmla="*/ 2147483646 w 148"/>
                <a:gd name="T15" fmla="*/ 2147483646 h 146"/>
                <a:gd name="T16" fmla="*/ 2147483646 w 148"/>
                <a:gd name="T17" fmla="*/ 2147483646 h 146"/>
                <a:gd name="T18" fmla="*/ 2147483646 w 148"/>
                <a:gd name="T19" fmla="*/ 0 h 146"/>
                <a:gd name="T20" fmla="*/ 2147483646 w 148"/>
                <a:gd name="T21" fmla="*/ 2147483646 h 146"/>
                <a:gd name="T22" fmla="*/ 2147483646 w 148"/>
                <a:gd name="T23" fmla="*/ 2147483646 h 146"/>
                <a:gd name="T24" fmla="*/ 2147483646 w 148"/>
                <a:gd name="T25" fmla="*/ 2147483646 h 146"/>
                <a:gd name="T26" fmla="*/ 2147483646 w 148"/>
                <a:gd name="T27" fmla="*/ 2147483646 h 146"/>
                <a:gd name="T28" fmla="*/ 2147483646 w 148"/>
                <a:gd name="T29" fmla="*/ 2147483646 h 146"/>
                <a:gd name="T30" fmla="*/ 2147483646 w 148"/>
                <a:gd name="T31" fmla="*/ 2147483646 h 146"/>
                <a:gd name="T32" fmla="*/ 2147483646 w 148"/>
                <a:gd name="T33" fmla="*/ 2147483646 h 146"/>
                <a:gd name="T34" fmla="*/ 2147483646 w 148"/>
                <a:gd name="T35" fmla="*/ 2147483646 h 146"/>
                <a:gd name="T36" fmla="*/ 2147483646 w 148"/>
                <a:gd name="T37" fmla="*/ 2147483646 h 146"/>
                <a:gd name="T38" fmla="*/ 2147483646 w 148"/>
                <a:gd name="T39" fmla="*/ 2147483646 h 146"/>
                <a:gd name="T40" fmla="*/ 2147483646 w 148"/>
                <a:gd name="T41" fmla="*/ 2147483646 h 146"/>
                <a:gd name="T42" fmla="*/ 2147483646 w 148"/>
                <a:gd name="T43" fmla="*/ 2147483646 h 146"/>
                <a:gd name="T44" fmla="*/ 2147483646 w 148"/>
                <a:gd name="T45" fmla="*/ 2147483646 h 146"/>
                <a:gd name="T46" fmla="*/ 2147483646 w 148"/>
                <a:gd name="T47" fmla="*/ 2147483646 h 146"/>
                <a:gd name="T48" fmla="*/ 2147483646 w 148"/>
                <a:gd name="T49" fmla="*/ 2147483646 h 146"/>
                <a:gd name="T50" fmla="*/ 2147483646 w 148"/>
                <a:gd name="T51" fmla="*/ 2147483646 h 146"/>
                <a:gd name="T52" fmla="*/ 2147483646 w 148"/>
                <a:gd name="T53" fmla="*/ 2147483646 h 146"/>
                <a:gd name="T54" fmla="*/ 2147483646 w 148"/>
                <a:gd name="T55" fmla="*/ 2147483646 h 146"/>
                <a:gd name="T56" fmla="*/ 2147483646 w 148"/>
                <a:gd name="T57" fmla="*/ 2147483646 h 146"/>
                <a:gd name="T58" fmla="*/ 2147483646 w 148"/>
                <a:gd name="T59" fmla="*/ 2147483646 h 146"/>
                <a:gd name="T60" fmla="*/ 2147483646 w 148"/>
                <a:gd name="T61" fmla="*/ 2147483646 h 146"/>
                <a:gd name="T62" fmla="*/ 2147483646 w 148"/>
                <a:gd name="T63" fmla="*/ 2147483646 h 14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148" h="146">
                  <a:moveTo>
                    <a:pt x="148" y="71"/>
                  </a:moveTo>
                  <a:lnTo>
                    <a:pt x="146" y="67"/>
                  </a:lnTo>
                  <a:lnTo>
                    <a:pt x="145" y="56"/>
                  </a:lnTo>
                  <a:lnTo>
                    <a:pt x="141" y="44"/>
                  </a:lnTo>
                  <a:lnTo>
                    <a:pt x="135" y="36"/>
                  </a:lnTo>
                  <a:lnTo>
                    <a:pt x="129" y="33"/>
                  </a:lnTo>
                  <a:lnTo>
                    <a:pt x="125" y="33"/>
                  </a:lnTo>
                  <a:lnTo>
                    <a:pt x="120" y="35"/>
                  </a:lnTo>
                  <a:lnTo>
                    <a:pt x="115" y="32"/>
                  </a:lnTo>
                  <a:lnTo>
                    <a:pt x="111" y="26"/>
                  </a:lnTo>
                  <a:lnTo>
                    <a:pt x="108" y="20"/>
                  </a:lnTo>
                  <a:lnTo>
                    <a:pt x="104" y="14"/>
                  </a:lnTo>
                  <a:lnTo>
                    <a:pt x="95" y="12"/>
                  </a:lnTo>
                  <a:lnTo>
                    <a:pt x="88" y="10"/>
                  </a:lnTo>
                  <a:lnTo>
                    <a:pt x="82" y="9"/>
                  </a:lnTo>
                  <a:lnTo>
                    <a:pt x="77" y="7"/>
                  </a:lnTo>
                  <a:lnTo>
                    <a:pt x="73" y="3"/>
                  </a:lnTo>
                  <a:lnTo>
                    <a:pt x="68" y="1"/>
                  </a:lnTo>
                  <a:lnTo>
                    <a:pt x="65" y="0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58" y="8"/>
                  </a:lnTo>
                  <a:lnTo>
                    <a:pt x="58" y="15"/>
                  </a:lnTo>
                  <a:lnTo>
                    <a:pt x="57" y="20"/>
                  </a:lnTo>
                  <a:lnTo>
                    <a:pt x="55" y="24"/>
                  </a:lnTo>
                  <a:lnTo>
                    <a:pt x="50" y="31"/>
                  </a:lnTo>
                  <a:lnTo>
                    <a:pt x="42" y="40"/>
                  </a:lnTo>
                  <a:lnTo>
                    <a:pt x="32" y="50"/>
                  </a:lnTo>
                  <a:lnTo>
                    <a:pt x="27" y="55"/>
                  </a:lnTo>
                  <a:lnTo>
                    <a:pt x="20" y="62"/>
                  </a:lnTo>
                  <a:lnTo>
                    <a:pt x="11" y="71"/>
                  </a:lnTo>
                  <a:lnTo>
                    <a:pt x="3" y="82"/>
                  </a:lnTo>
                  <a:lnTo>
                    <a:pt x="0" y="90"/>
                  </a:lnTo>
                  <a:lnTo>
                    <a:pt x="3" y="91"/>
                  </a:lnTo>
                  <a:lnTo>
                    <a:pt x="4" y="91"/>
                  </a:lnTo>
                  <a:lnTo>
                    <a:pt x="6" y="94"/>
                  </a:lnTo>
                  <a:lnTo>
                    <a:pt x="11" y="107"/>
                  </a:lnTo>
                  <a:lnTo>
                    <a:pt x="14" y="123"/>
                  </a:lnTo>
                  <a:lnTo>
                    <a:pt x="14" y="136"/>
                  </a:lnTo>
                  <a:lnTo>
                    <a:pt x="15" y="144"/>
                  </a:lnTo>
                  <a:lnTo>
                    <a:pt x="20" y="146"/>
                  </a:lnTo>
                  <a:lnTo>
                    <a:pt x="27" y="143"/>
                  </a:lnTo>
                  <a:lnTo>
                    <a:pt x="32" y="139"/>
                  </a:lnTo>
                  <a:lnTo>
                    <a:pt x="36" y="137"/>
                  </a:lnTo>
                  <a:lnTo>
                    <a:pt x="39" y="138"/>
                  </a:lnTo>
                  <a:lnTo>
                    <a:pt x="44" y="143"/>
                  </a:lnTo>
                  <a:lnTo>
                    <a:pt x="50" y="146"/>
                  </a:lnTo>
                  <a:lnTo>
                    <a:pt x="55" y="145"/>
                  </a:lnTo>
                  <a:lnTo>
                    <a:pt x="60" y="135"/>
                  </a:lnTo>
                  <a:lnTo>
                    <a:pt x="66" y="124"/>
                  </a:lnTo>
                  <a:lnTo>
                    <a:pt x="75" y="119"/>
                  </a:lnTo>
                  <a:lnTo>
                    <a:pt x="83" y="116"/>
                  </a:lnTo>
                  <a:lnTo>
                    <a:pt x="87" y="111"/>
                  </a:lnTo>
                  <a:lnTo>
                    <a:pt x="87" y="104"/>
                  </a:lnTo>
                  <a:lnTo>
                    <a:pt x="87" y="99"/>
                  </a:lnTo>
                  <a:lnTo>
                    <a:pt x="91" y="96"/>
                  </a:lnTo>
                  <a:lnTo>
                    <a:pt x="104" y="92"/>
                  </a:lnTo>
                  <a:lnTo>
                    <a:pt x="112" y="90"/>
                  </a:lnTo>
                  <a:lnTo>
                    <a:pt x="120" y="89"/>
                  </a:lnTo>
                  <a:lnTo>
                    <a:pt x="128" y="86"/>
                  </a:lnTo>
                  <a:lnTo>
                    <a:pt x="135" y="84"/>
                  </a:lnTo>
                  <a:lnTo>
                    <a:pt x="140" y="82"/>
                  </a:lnTo>
                  <a:lnTo>
                    <a:pt x="144" y="78"/>
                  </a:lnTo>
                  <a:lnTo>
                    <a:pt x="146" y="75"/>
                  </a:lnTo>
                  <a:lnTo>
                    <a:pt x="148" y="71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1472" y="1671413"/>
              <a:ext cx="110080" cy="71370"/>
            </a:xfrm>
            <a:custGeom>
              <a:avLst/>
              <a:gdLst>
                <a:gd name="T0" fmla="*/ 2147483646 w 133"/>
                <a:gd name="T1" fmla="*/ 2147483646 h 91"/>
                <a:gd name="T2" fmla="*/ 2147483646 w 133"/>
                <a:gd name="T3" fmla="*/ 2147483646 h 91"/>
                <a:gd name="T4" fmla="*/ 2147483646 w 133"/>
                <a:gd name="T5" fmla="*/ 2147483646 h 91"/>
                <a:gd name="T6" fmla="*/ 2147483646 w 133"/>
                <a:gd name="T7" fmla="*/ 2147483646 h 91"/>
                <a:gd name="T8" fmla="*/ 2147483646 w 133"/>
                <a:gd name="T9" fmla="*/ 2147483646 h 91"/>
                <a:gd name="T10" fmla="*/ 2147483646 w 133"/>
                <a:gd name="T11" fmla="*/ 2147483646 h 91"/>
                <a:gd name="T12" fmla="*/ 2147483646 w 133"/>
                <a:gd name="T13" fmla="*/ 2147483646 h 91"/>
                <a:gd name="T14" fmla="*/ 2147483646 w 133"/>
                <a:gd name="T15" fmla="*/ 2147483646 h 91"/>
                <a:gd name="T16" fmla="*/ 2147483646 w 133"/>
                <a:gd name="T17" fmla="*/ 2147483646 h 91"/>
                <a:gd name="T18" fmla="*/ 2147483646 w 133"/>
                <a:gd name="T19" fmla="*/ 2147483646 h 91"/>
                <a:gd name="T20" fmla="*/ 2147483646 w 133"/>
                <a:gd name="T21" fmla="*/ 2147483646 h 91"/>
                <a:gd name="T22" fmla="*/ 2147483646 w 133"/>
                <a:gd name="T23" fmla="*/ 2147483646 h 91"/>
                <a:gd name="T24" fmla="*/ 2147483646 w 133"/>
                <a:gd name="T25" fmla="*/ 2147483646 h 91"/>
                <a:gd name="T26" fmla="*/ 2147483646 w 133"/>
                <a:gd name="T27" fmla="*/ 2147483646 h 91"/>
                <a:gd name="T28" fmla="*/ 2147483646 w 133"/>
                <a:gd name="T29" fmla="*/ 2147483646 h 91"/>
                <a:gd name="T30" fmla="*/ 2147483646 w 133"/>
                <a:gd name="T31" fmla="*/ 2147483646 h 91"/>
                <a:gd name="T32" fmla="*/ 2147483646 w 133"/>
                <a:gd name="T33" fmla="*/ 2147483646 h 91"/>
                <a:gd name="T34" fmla="*/ 2147483646 w 133"/>
                <a:gd name="T35" fmla="*/ 2147483646 h 91"/>
                <a:gd name="T36" fmla="*/ 2147483646 w 133"/>
                <a:gd name="T37" fmla="*/ 2147483646 h 91"/>
                <a:gd name="T38" fmla="*/ 2147483646 w 133"/>
                <a:gd name="T39" fmla="*/ 2147483646 h 91"/>
                <a:gd name="T40" fmla="*/ 2147483646 w 133"/>
                <a:gd name="T41" fmla="*/ 2147483646 h 91"/>
                <a:gd name="T42" fmla="*/ 2147483646 w 133"/>
                <a:gd name="T43" fmla="*/ 2147483646 h 91"/>
                <a:gd name="T44" fmla="*/ 2147483646 w 133"/>
                <a:gd name="T45" fmla="*/ 2147483646 h 91"/>
                <a:gd name="T46" fmla="*/ 2147483646 w 133"/>
                <a:gd name="T47" fmla="*/ 2147483646 h 91"/>
                <a:gd name="T48" fmla="*/ 2147483646 w 133"/>
                <a:gd name="T49" fmla="*/ 2147483646 h 91"/>
                <a:gd name="T50" fmla="*/ 2147483646 w 133"/>
                <a:gd name="T51" fmla="*/ 2147483646 h 91"/>
                <a:gd name="T52" fmla="*/ 2147483646 w 133"/>
                <a:gd name="T53" fmla="*/ 2147483646 h 91"/>
                <a:gd name="T54" fmla="*/ 2147483646 w 133"/>
                <a:gd name="T55" fmla="*/ 2147483646 h 91"/>
                <a:gd name="T56" fmla="*/ 0 w 133"/>
                <a:gd name="T57" fmla="*/ 2147483646 h 91"/>
                <a:gd name="T58" fmla="*/ 2147483646 w 133"/>
                <a:gd name="T59" fmla="*/ 2147483646 h 91"/>
                <a:gd name="T60" fmla="*/ 2147483646 w 133"/>
                <a:gd name="T61" fmla="*/ 2147483646 h 91"/>
                <a:gd name="T62" fmla="*/ 2147483646 w 133"/>
                <a:gd name="T63" fmla="*/ 2147483646 h 91"/>
                <a:gd name="T64" fmla="*/ 2147483646 w 133"/>
                <a:gd name="T65" fmla="*/ 2147483646 h 91"/>
                <a:gd name="T66" fmla="*/ 2147483646 w 133"/>
                <a:gd name="T67" fmla="*/ 2147483646 h 91"/>
                <a:gd name="T68" fmla="*/ 2147483646 w 133"/>
                <a:gd name="T69" fmla="*/ 0 h 91"/>
                <a:gd name="T70" fmla="*/ 2147483646 w 133"/>
                <a:gd name="T71" fmla="*/ 2147483646 h 91"/>
                <a:gd name="T72" fmla="*/ 2147483646 w 133"/>
                <a:gd name="T73" fmla="*/ 2147483646 h 91"/>
                <a:gd name="T74" fmla="*/ 2147483646 w 133"/>
                <a:gd name="T75" fmla="*/ 2147483646 h 91"/>
                <a:gd name="T76" fmla="*/ 2147483646 w 133"/>
                <a:gd name="T77" fmla="*/ 2147483646 h 91"/>
                <a:gd name="T78" fmla="*/ 2147483646 w 133"/>
                <a:gd name="T79" fmla="*/ 2147483646 h 91"/>
                <a:gd name="T80" fmla="*/ 2147483646 w 133"/>
                <a:gd name="T81" fmla="*/ 2147483646 h 91"/>
                <a:gd name="T82" fmla="*/ 2147483646 w 133"/>
                <a:gd name="T83" fmla="*/ 2147483646 h 91"/>
                <a:gd name="T84" fmla="*/ 2147483646 w 133"/>
                <a:gd name="T85" fmla="*/ 2147483646 h 91"/>
                <a:gd name="T86" fmla="*/ 2147483646 w 133"/>
                <a:gd name="T87" fmla="*/ 2147483646 h 91"/>
                <a:gd name="T88" fmla="*/ 2147483646 w 133"/>
                <a:gd name="T89" fmla="*/ 2147483646 h 91"/>
                <a:gd name="T90" fmla="*/ 2147483646 w 133"/>
                <a:gd name="T91" fmla="*/ 2147483646 h 91"/>
                <a:gd name="T92" fmla="*/ 2147483646 w 133"/>
                <a:gd name="T93" fmla="*/ 2147483646 h 91"/>
                <a:gd name="T94" fmla="*/ 2147483646 w 133"/>
                <a:gd name="T95" fmla="*/ 2147483646 h 91"/>
                <a:gd name="T96" fmla="*/ 2147483646 w 133"/>
                <a:gd name="T97" fmla="*/ 2147483646 h 91"/>
                <a:gd name="T98" fmla="*/ 2147483646 w 133"/>
                <a:gd name="T99" fmla="*/ 2147483646 h 91"/>
                <a:gd name="T100" fmla="*/ 2147483646 w 133"/>
                <a:gd name="T101" fmla="*/ 2147483646 h 91"/>
                <a:gd name="T102" fmla="*/ 2147483646 w 133"/>
                <a:gd name="T103" fmla="*/ 2147483646 h 91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133" h="91">
                  <a:moveTo>
                    <a:pt x="104" y="0"/>
                  </a:moveTo>
                  <a:lnTo>
                    <a:pt x="104" y="4"/>
                  </a:lnTo>
                  <a:lnTo>
                    <a:pt x="103" y="13"/>
                  </a:lnTo>
                  <a:lnTo>
                    <a:pt x="103" y="23"/>
                  </a:lnTo>
                  <a:lnTo>
                    <a:pt x="102" y="30"/>
                  </a:lnTo>
                  <a:lnTo>
                    <a:pt x="101" y="35"/>
                  </a:lnTo>
                  <a:lnTo>
                    <a:pt x="101" y="39"/>
                  </a:lnTo>
                  <a:lnTo>
                    <a:pt x="102" y="44"/>
                  </a:lnTo>
                  <a:lnTo>
                    <a:pt x="107" y="46"/>
                  </a:lnTo>
                  <a:lnTo>
                    <a:pt x="111" y="43"/>
                  </a:lnTo>
                  <a:lnTo>
                    <a:pt x="113" y="37"/>
                  </a:lnTo>
                  <a:lnTo>
                    <a:pt x="115" y="34"/>
                  </a:lnTo>
                  <a:lnTo>
                    <a:pt x="121" y="36"/>
                  </a:lnTo>
                  <a:lnTo>
                    <a:pt x="128" y="42"/>
                  </a:lnTo>
                  <a:lnTo>
                    <a:pt x="132" y="45"/>
                  </a:lnTo>
                  <a:lnTo>
                    <a:pt x="133" y="49"/>
                  </a:lnTo>
                  <a:lnTo>
                    <a:pt x="132" y="54"/>
                  </a:lnTo>
                  <a:lnTo>
                    <a:pt x="132" y="60"/>
                  </a:lnTo>
                  <a:lnTo>
                    <a:pt x="132" y="62"/>
                  </a:lnTo>
                  <a:lnTo>
                    <a:pt x="131" y="66"/>
                  </a:lnTo>
                  <a:lnTo>
                    <a:pt x="128" y="72"/>
                  </a:lnTo>
                  <a:lnTo>
                    <a:pt x="123" y="78"/>
                  </a:lnTo>
                  <a:lnTo>
                    <a:pt x="121" y="82"/>
                  </a:lnTo>
                  <a:lnTo>
                    <a:pt x="116" y="84"/>
                  </a:lnTo>
                  <a:lnTo>
                    <a:pt x="107" y="83"/>
                  </a:lnTo>
                  <a:lnTo>
                    <a:pt x="96" y="81"/>
                  </a:lnTo>
                  <a:lnTo>
                    <a:pt x="88" y="78"/>
                  </a:lnTo>
                  <a:lnTo>
                    <a:pt x="83" y="77"/>
                  </a:lnTo>
                  <a:lnTo>
                    <a:pt x="79" y="80"/>
                  </a:lnTo>
                  <a:lnTo>
                    <a:pt x="76" y="83"/>
                  </a:lnTo>
                  <a:lnTo>
                    <a:pt x="72" y="85"/>
                  </a:lnTo>
                  <a:lnTo>
                    <a:pt x="68" y="88"/>
                  </a:lnTo>
                  <a:lnTo>
                    <a:pt x="61" y="90"/>
                  </a:lnTo>
                  <a:lnTo>
                    <a:pt x="54" y="91"/>
                  </a:lnTo>
                  <a:lnTo>
                    <a:pt x="49" y="91"/>
                  </a:lnTo>
                  <a:lnTo>
                    <a:pt x="45" y="91"/>
                  </a:lnTo>
                  <a:lnTo>
                    <a:pt x="39" y="91"/>
                  </a:lnTo>
                  <a:lnTo>
                    <a:pt x="32" y="89"/>
                  </a:lnTo>
                  <a:lnTo>
                    <a:pt x="24" y="85"/>
                  </a:lnTo>
                  <a:lnTo>
                    <a:pt x="18" y="82"/>
                  </a:lnTo>
                  <a:lnTo>
                    <a:pt x="19" y="78"/>
                  </a:lnTo>
                  <a:lnTo>
                    <a:pt x="25" y="77"/>
                  </a:lnTo>
                  <a:lnTo>
                    <a:pt x="32" y="77"/>
                  </a:lnTo>
                  <a:lnTo>
                    <a:pt x="38" y="77"/>
                  </a:lnTo>
                  <a:lnTo>
                    <a:pt x="43" y="75"/>
                  </a:lnTo>
                  <a:lnTo>
                    <a:pt x="48" y="70"/>
                  </a:lnTo>
                  <a:lnTo>
                    <a:pt x="49" y="64"/>
                  </a:lnTo>
                  <a:lnTo>
                    <a:pt x="48" y="60"/>
                  </a:lnTo>
                  <a:lnTo>
                    <a:pt x="42" y="60"/>
                  </a:lnTo>
                  <a:lnTo>
                    <a:pt x="35" y="65"/>
                  </a:lnTo>
                  <a:lnTo>
                    <a:pt x="32" y="67"/>
                  </a:lnTo>
                  <a:lnTo>
                    <a:pt x="27" y="67"/>
                  </a:lnTo>
                  <a:lnTo>
                    <a:pt x="20" y="62"/>
                  </a:lnTo>
                  <a:lnTo>
                    <a:pt x="14" y="57"/>
                  </a:lnTo>
                  <a:lnTo>
                    <a:pt x="8" y="53"/>
                  </a:lnTo>
                  <a:lnTo>
                    <a:pt x="4" y="51"/>
                  </a:lnTo>
                  <a:lnTo>
                    <a:pt x="2" y="46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2" y="35"/>
                  </a:lnTo>
                  <a:lnTo>
                    <a:pt x="8" y="30"/>
                  </a:lnTo>
                  <a:lnTo>
                    <a:pt x="12" y="25"/>
                  </a:lnTo>
                  <a:lnTo>
                    <a:pt x="14" y="22"/>
                  </a:lnTo>
                  <a:lnTo>
                    <a:pt x="15" y="20"/>
                  </a:lnTo>
                  <a:lnTo>
                    <a:pt x="18" y="14"/>
                  </a:lnTo>
                  <a:lnTo>
                    <a:pt x="23" y="7"/>
                  </a:lnTo>
                  <a:lnTo>
                    <a:pt x="25" y="4"/>
                  </a:lnTo>
                  <a:lnTo>
                    <a:pt x="28" y="1"/>
                  </a:lnTo>
                  <a:lnTo>
                    <a:pt x="34" y="0"/>
                  </a:lnTo>
                  <a:lnTo>
                    <a:pt x="41" y="0"/>
                  </a:lnTo>
                  <a:lnTo>
                    <a:pt x="45" y="2"/>
                  </a:lnTo>
                  <a:lnTo>
                    <a:pt x="46" y="5"/>
                  </a:lnTo>
                  <a:lnTo>
                    <a:pt x="45" y="8"/>
                  </a:lnTo>
                  <a:lnTo>
                    <a:pt x="46" y="13"/>
                  </a:lnTo>
                  <a:lnTo>
                    <a:pt x="50" y="15"/>
                  </a:lnTo>
                  <a:lnTo>
                    <a:pt x="55" y="19"/>
                  </a:lnTo>
                  <a:lnTo>
                    <a:pt x="56" y="23"/>
                  </a:lnTo>
                  <a:lnTo>
                    <a:pt x="56" y="28"/>
                  </a:lnTo>
                  <a:lnTo>
                    <a:pt x="61" y="31"/>
                  </a:lnTo>
                  <a:lnTo>
                    <a:pt x="65" y="35"/>
                  </a:lnTo>
                  <a:lnTo>
                    <a:pt x="68" y="39"/>
                  </a:lnTo>
                  <a:lnTo>
                    <a:pt x="68" y="44"/>
                  </a:lnTo>
                  <a:lnTo>
                    <a:pt x="68" y="47"/>
                  </a:lnTo>
                  <a:lnTo>
                    <a:pt x="70" y="50"/>
                  </a:lnTo>
                  <a:lnTo>
                    <a:pt x="75" y="52"/>
                  </a:lnTo>
                  <a:lnTo>
                    <a:pt x="80" y="55"/>
                  </a:lnTo>
                  <a:lnTo>
                    <a:pt x="86" y="59"/>
                  </a:lnTo>
                  <a:lnTo>
                    <a:pt x="90" y="59"/>
                  </a:lnTo>
                  <a:lnTo>
                    <a:pt x="91" y="54"/>
                  </a:lnTo>
                  <a:lnTo>
                    <a:pt x="91" y="47"/>
                  </a:lnTo>
                  <a:lnTo>
                    <a:pt x="91" y="42"/>
                  </a:lnTo>
                  <a:lnTo>
                    <a:pt x="91" y="37"/>
                  </a:lnTo>
                  <a:lnTo>
                    <a:pt x="91" y="32"/>
                  </a:lnTo>
                  <a:lnTo>
                    <a:pt x="88" y="30"/>
                  </a:lnTo>
                  <a:lnTo>
                    <a:pt x="86" y="30"/>
                  </a:lnTo>
                  <a:lnTo>
                    <a:pt x="85" y="29"/>
                  </a:lnTo>
                  <a:lnTo>
                    <a:pt x="84" y="24"/>
                  </a:lnTo>
                  <a:lnTo>
                    <a:pt x="84" y="19"/>
                  </a:lnTo>
                  <a:lnTo>
                    <a:pt x="84" y="14"/>
                  </a:lnTo>
                  <a:lnTo>
                    <a:pt x="85" y="11"/>
                  </a:lnTo>
                  <a:lnTo>
                    <a:pt x="88" y="8"/>
                  </a:lnTo>
                  <a:lnTo>
                    <a:pt x="94" y="6"/>
                  </a:lnTo>
                  <a:lnTo>
                    <a:pt x="99" y="4"/>
                  </a:lnTo>
                  <a:lnTo>
                    <a:pt x="103" y="1"/>
                  </a:lnTo>
                  <a:lnTo>
                    <a:pt x="104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65505" y="1633913"/>
              <a:ext cx="83467" cy="47177"/>
            </a:xfrm>
            <a:custGeom>
              <a:avLst/>
              <a:gdLst>
                <a:gd name="T0" fmla="*/ 2147483646 w 102"/>
                <a:gd name="T1" fmla="*/ 2147483646 h 60"/>
                <a:gd name="T2" fmla="*/ 2147483646 w 102"/>
                <a:gd name="T3" fmla="*/ 2147483646 h 60"/>
                <a:gd name="T4" fmla="*/ 2147483646 w 102"/>
                <a:gd name="T5" fmla="*/ 2147483646 h 60"/>
                <a:gd name="T6" fmla="*/ 2147483646 w 102"/>
                <a:gd name="T7" fmla="*/ 2147483646 h 60"/>
                <a:gd name="T8" fmla="*/ 2147483646 w 102"/>
                <a:gd name="T9" fmla="*/ 2147483646 h 60"/>
                <a:gd name="T10" fmla="*/ 2147483646 w 102"/>
                <a:gd name="T11" fmla="*/ 2147483646 h 60"/>
                <a:gd name="T12" fmla="*/ 2147483646 w 102"/>
                <a:gd name="T13" fmla="*/ 2147483646 h 60"/>
                <a:gd name="T14" fmla="*/ 2147483646 w 102"/>
                <a:gd name="T15" fmla="*/ 2147483646 h 60"/>
                <a:gd name="T16" fmla="*/ 2147483646 w 102"/>
                <a:gd name="T17" fmla="*/ 2147483646 h 60"/>
                <a:gd name="T18" fmla="*/ 2147483646 w 102"/>
                <a:gd name="T19" fmla="*/ 2147483646 h 60"/>
                <a:gd name="T20" fmla="*/ 2147483646 w 102"/>
                <a:gd name="T21" fmla="*/ 2147483646 h 60"/>
                <a:gd name="T22" fmla="*/ 2147483646 w 102"/>
                <a:gd name="T23" fmla="*/ 2147483646 h 60"/>
                <a:gd name="T24" fmla="*/ 2147483646 w 102"/>
                <a:gd name="T25" fmla="*/ 2147483646 h 60"/>
                <a:gd name="T26" fmla="*/ 2147483646 w 102"/>
                <a:gd name="T27" fmla="*/ 2147483646 h 60"/>
                <a:gd name="T28" fmla="*/ 2147483646 w 102"/>
                <a:gd name="T29" fmla="*/ 2147483646 h 60"/>
                <a:gd name="T30" fmla="*/ 2147483646 w 102"/>
                <a:gd name="T31" fmla="*/ 2147483646 h 60"/>
                <a:gd name="T32" fmla="*/ 2147483646 w 102"/>
                <a:gd name="T33" fmla="*/ 2147483646 h 60"/>
                <a:gd name="T34" fmla="*/ 2147483646 w 102"/>
                <a:gd name="T35" fmla="*/ 2147483646 h 60"/>
                <a:gd name="T36" fmla="*/ 2147483646 w 102"/>
                <a:gd name="T37" fmla="*/ 2147483646 h 60"/>
                <a:gd name="T38" fmla="*/ 2147483646 w 102"/>
                <a:gd name="T39" fmla="*/ 2147483646 h 60"/>
                <a:gd name="T40" fmla="*/ 2147483646 w 102"/>
                <a:gd name="T41" fmla="*/ 2147483646 h 60"/>
                <a:gd name="T42" fmla="*/ 2147483646 w 102"/>
                <a:gd name="T43" fmla="*/ 2147483646 h 60"/>
                <a:gd name="T44" fmla="*/ 2147483646 w 102"/>
                <a:gd name="T45" fmla="*/ 2147483646 h 60"/>
                <a:gd name="T46" fmla="*/ 0 w 102"/>
                <a:gd name="T47" fmla="*/ 2147483646 h 60"/>
                <a:gd name="T48" fmla="*/ 2147483646 w 102"/>
                <a:gd name="T49" fmla="*/ 2147483646 h 60"/>
                <a:gd name="T50" fmla="*/ 2147483646 w 102"/>
                <a:gd name="T51" fmla="*/ 2147483646 h 60"/>
                <a:gd name="T52" fmla="*/ 2147483646 w 102"/>
                <a:gd name="T53" fmla="*/ 2147483646 h 60"/>
                <a:gd name="T54" fmla="*/ 2147483646 w 102"/>
                <a:gd name="T55" fmla="*/ 2147483646 h 60"/>
                <a:gd name="T56" fmla="*/ 2147483646 w 102"/>
                <a:gd name="T57" fmla="*/ 2147483646 h 60"/>
                <a:gd name="T58" fmla="*/ 2147483646 w 102"/>
                <a:gd name="T59" fmla="*/ 2147483646 h 60"/>
                <a:gd name="T60" fmla="*/ 2147483646 w 102"/>
                <a:gd name="T61" fmla="*/ 2147483646 h 60"/>
                <a:gd name="T62" fmla="*/ 2147483646 w 102"/>
                <a:gd name="T63" fmla="*/ 2147483646 h 60"/>
                <a:gd name="T64" fmla="*/ 2147483646 w 102"/>
                <a:gd name="T65" fmla="*/ 0 h 60"/>
                <a:gd name="T66" fmla="*/ 2147483646 w 102"/>
                <a:gd name="T67" fmla="*/ 0 h 60"/>
                <a:gd name="T68" fmla="*/ 2147483646 w 102"/>
                <a:gd name="T69" fmla="*/ 0 h 60"/>
                <a:gd name="T70" fmla="*/ 2147483646 w 102"/>
                <a:gd name="T71" fmla="*/ 0 h 60"/>
                <a:gd name="T72" fmla="*/ 2147483646 w 102"/>
                <a:gd name="T73" fmla="*/ 0 h 60"/>
                <a:gd name="T74" fmla="*/ 2147483646 w 102"/>
                <a:gd name="T75" fmla="*/ 0 h 60"/>
                <a:gd name="T76" fmla="*/ 2147483646 w 102"/>
                <a:gd name="T77" fmla="*/ 2147483646 h 60"/>
                <a:gd name="T78" fmla="*/ 2147483646 w 102"/>
                <a:gd name="T79" fmla="*/ 2147483646 h 60"/>
                <a:gd name="T80" fmla="*/ 2147483646 w 102"/>
                <a:gd name="T81" fmla="*/ 2147483646 h 60"/>
                <a:gd name="T82" fmla="*/ 2147483646 w 102"/>
                <a:gd name="T83" fmla="*/ 2147483646 h 60"/>
                <a:gd name="T84" fmla="*/ 2147483646 w 102"/>
                <a:gd name="T85" fmla="*/ 2147483646 h 60"/>
                <a:gd name="T86" fmla="*/ 2147483646 w 102"/>
                <a:gd name="T87" fmla="*/ 2147483646 h 60"/>
                <a:gd name="T88" fmla="*/ 2147483646 w 102"/>
                <a:gd name="T89" fmla="*/ 2147483646 h 60"/>
                <a:gd name="T90" fmla="*/ 2147483646 w 102"/>
                <a:gd name="T91" fmla="*/ 2147483646 h 60"/>
                <a:gd name="T92" fmla="*/ 2147483646 w 102"/>
                <a:gd name="T93" fmla="*/ 2147483646 h 60"/>
                <a:gd name="T94" fmla="*/ 2147483646 w 102"/>
                <a:gd name="T95" fmla="*/ 2147483646 h 60"/>
                <a:gd name="T96" fmla="*/ 2147483646 w 102"/>
                <a:gd name="T97" fmla="*/ 2147483646 h 60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02" h="60">
                  <a:moveTo>
                    <a:pt x="76" y="40"/>
                  </a:moveTo>
                  <a:lnTo>
                    <a:pt x="75" y="41"/>
                  </a:lnTo>
                  <a:lnTo>
                    <a:pt x="72" y="45"/>
                  </a:lnTo>
                  <a:lnTo>
                    <a:pt x="68" y="46"/>
                  </a:lnTo>
                  <a:lnTo>
                    <a:pt x="66" y="42"/>
                  </a:lnTo>
                  <a:lnTo>
                    <a:pt x="64" y="35"/>
                  </a:lnTo>
                  <a:lnTo>
                    <a:pt x="61" y="30"/>
                  </a:lnTo>
                  <a:lnTo>
                    <a:pt x="58" y="27"/>
                  </a:lnTo>
                  <a:lnTo>
                    <a:pt x="56" y="31"/>
                  </a:lnTo>
                  <a:lnTo>
                    <a:pt x="55" y="38"/>
                  </a:lnTo>
                  <a:lnTo>
                    <a:pt x="55" y="44"/>
                  </a:lnTo>
                  <a:lnTo>
                    <a:pt x="53" y="47"/>
                  </a:lnTo>
                  <a:lnTo>
                    <a:pt x="48" y="47"/>
                  </a:lnTo>
                  <a:lnTo>
                    <a:pt x="42" y="47"/>
                  </a:lnTo>
                  <a:lnTo>
                    <a:pt x="38" y="52"/>
                  </a:lnTo>
                  <a:lnTo>
                    <a:pt x="38" y="57"/>
                  </a:lnTo>
                  <a:lnTo>
                    <a:pt x="38" y="60"/>
                  </a:lnTo>
                  <a:lnTo>
                    <a:pt x="37" y="57"/>
                  </a:lnTo>
                  <a:lnTo>
                    <a:pt x="33" y="54"/>
                  </a:lnTo>
                  <a:lnTo>
                    <a:pt x="27" y="50"/>
                  </a:lnTo>
                  <a:lnTo>
                    <a:pt x="22" y="48"/>
                  </a:lnTo>
                  <a:lnTo>
                    <a:pt x="15" y="48"/>
                  </a:lnTo>
                  <a:lnTo>
                    <a:pt x="6" y="48"/>
                  </a:lnTo>
                  <a:lnTo>
                    <a:pt x="0" y="46"/>
                  </a:lnTo>
                  <a:lnTo>
                    <a:pt x="4" y="40"/>
                  </a:lnTo>
                  <a:lnTo>
                    <a:pt x="11" y="34"/>
                  </a:lnTo>
                  <a:lnTo>
                    <a:pt x="17" y="30"/>
                  </a:lnTo>
                  <a:lnTo>
                    <a:pt x="23" y="25"/>
                  </a:lnTo>
                  <a:lnTo>
                    <a:pt x="35" y="19"/>
                  </a:lnTo>
                  <a:lnTo>
                    <a:pt x="46" y="12"/>
                  </a:lnTo>
                  <a:lnTo>
                    <a:pt x="55" y="7"/>
                  </a:lnTo>
                  <a:lnTo>
                    <a:pt x="60" y="2"/>
                  </a:lnTo>
                  <a:lnTo>
                    <a:pt x="68" y="0"/>
                  </a:lnTo>
                  <a:lnTo>
                    <a:pt x="76" y="0"/>
                  </a:lnTo>
                  <a:lnTo>
                    <a:pt x="80" y="0"/>
                  </a:lnTo>
                  <a:lnTo>
                    <a:pt x="83" y="0"/>
                  </a:lnTo>
                  <a:lnTo>
                    <a:pt x="87" y="0"/>
                  </a:lnTo>
                  <a:lnTo>
                    <a:pt x="93" y="0"/>
                  </a:lnTo>
                  <a:lnTo>
                    <a:pt x="98" y="2"/>
                  </a:lnTo>
                  <a:lnTo>
                    <a:pt x="102" y="6"/>
                  </a:lnTo>
                  <a:lnTo>
                    <a:pt x="99" y="10"/>
                  </a:lnTo>
                  <a:lnTo>
                    <a:pt x="95" y="15"/>
                  </a:lnTo>
                  <a:lnTo>
                    <a:pt x="93" y="17"/>
                  </a:lnTo>
                  <a:lnTo>
                    <a:pt x="93" y="19"/>
                  </a:lnTo>
                  <a:lnTo>
                    <a:pt x="91" y="24"/>
                  </a:lnTo>
                  <a:lnTo>
                    <a:pt x="89" y="31"/>
                  </a:lnTo>
                  <a:lnTo>
                    <a:pt x="86" y="35"/>
                  </a:lnTo>
                  <a:lnTo>
                    <a:pt x="81" y="39"/>
                  </a:lnTo>
                  <a:lnTo>
                    <a:pt x="76" y="4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30019" y="1681091"/>
              <a:ext cx="70161" cy="61693"/>
            </a:xfrm>
            <a:custGeom>
              <a:avLst/>
              <a:gdLst>
                <a:gd name="T0" fmla="*/ 2147483646 w 86"/>
                <a:gd name="T1" fmla="*/ 2147483646 h 80"/>
                <a:gd name="T2" fmla="*/ 2147483646 w 86"/>
                <a:gd name="T3" fmla="*/ 0 h 80"/>
                <a:gd name="T4" fmla="*/ 2147483646 w 86"/>
                <a:gd name="T5" fmla="*/ 2147483646 h 80"/>
                <a:gd name="T6" fmla="*/ 2147483646 w 86"/>
                <a:gd name="T7" fmla="*/ 2147483646 h 80"/>
                <a:gd name="T8" fmla="*/ 2147483646 w 86"/>
                <a:gd name="T9" fmla="*/ 2147483646 h 80"/>
                <a:gd name="T10" fmla="*/ 2147483646 w 86"/>
                <a:gd name="T11" fmla="*/ 2147483646 h 80"/>
                <a:gd name="T12" fmla="*/ 2147483646 w 86"/>
                <a:gd name="T13" fmla="*/ 2147483646 h 80"/>
                <a:gd name="T14" fmla="*/ 2147483646 w 86"/>
                <a:gd name="T15" fmla="*/ 2147483646 h 80"/>
                <a:gd name="T16" fmla="*/ 2147483646 w 86"/>
                <a:gd name="T17" fmla="*/ 2147483646 h 80"/>
                <a:gd name="T18" fmla="*/ 2147483646 w 86"/>
                <a:gd name="T19" fmla="*/ 2147483646 h 80"/>
                <a:gd name="T20" fmla="*/ 2147483646 w 86"/>
                <a:gd name="T21" fmla="*/ 2147483646 h 80"/>
                <a:gd name="T22" fmla="*/ 2147483646 w 86"/>
                <a:gd name="T23" fmla="*/ 2147483646 h 80"/>
                <a:gd name="T24" fmla="*/ 2147483646 w 86"/>
                <a:gd name="T25" fmla="*/ 2147483646 h 80"/>
                <a:gd name="T26" fmla="*/ 2147483646 w 86"/>
                <a:gd name="T27" fmla="*/ 2147483646 h 80"/>
                <a:gd name="T28" fmla="*/ 2147483646 w 86"/>
                <a:gd name="T29" fmla="*/ 2147483646 h 80"/>
                <a:gd name="T30" fmla="*/ 2147483646 w 86"/>
                <a:gd name="T31" fmla="*/ 2147483646 h 80"/>
                <a:gd name="T32" fmla="*/ 2147483646 w 86"/>
                <a:gd name="T33" fmla="*/ 2147483646 h 80"/>
                <a:gd name="T34" fmla="*/ 2147483646 w 86"/>
                <a:gd name="T35" fmla="*/ 2147483646 h 80"/>
                <a:gd name="T36" fmla="*/ 2147483646 w 86"/>
                <a:gd name="T37" fmla="*/ 2147483646 h 80"/>
                <a:gd name="T38" fmla="*/ 2147483646 w 86"/>
                <a:gd name="T39" fmla="*/ 2147483646 h 80"/>
                <a:gd name="T40" fmla="*/ 2147483646 w 86"/>
                <a:gd name="T41" fmla="*/ 2147483646 h 80"/>
                <a:gd name="T42" fmla="*/ 2147483646 w 86"/>
                <a:gd name="T43" fmla="*/ 2147483646 h 80"/>
                <a:gd name="T44" fmla="*/ 2147483646 w 86"/>
                <a:gd name="T45" fmla="*/ 2147483646 h 80"/>
                <a:gd name="T46" fmla="*/ 2147483646 w 86"/>
                <a:gd name="T47" fmla="*/ 2147483646 h 80"/>
                <a:gd name="T48" fmla="*/ 2147483646 w 86"/>
                <a:gd name="T49" fmla="*/ 2147483646 h 80"/>
                <a:gd name="T50" fmla="*/ 2147483646 w 86"/>
                <a:gd name="T51" fmla="*/ 2147483646 h 80"/>
                <a:gd name="T52" fmla="*/ 2147483646 w 86"/>
                <a:gd name="T53" fmla="*/ 2147483646 h 80"/>
                <a:gd name="T54" fmla="*/ 2147483646 w 86"/>
                <a:gd name="T55" fmla="*/ 2147483646 h 80"/>
                <a:gd name="T56" fmla="*/ 2147483646 w 86"/>
                <a:gd name="T57" fmla="*/ 2147483646 h 80"/>
                <a:gd name="T58" fmla="*/ 2147483646 w 86"/>
                <a:gd name="T59" fmla="*/ 2147483646 h 80"/>
                <a:gd name="T60" fmla="*/ 2147483646 w 86"/>
                <a:gd name="T61" fmla="*/ 2147483646 h 80"/>
                <a:gd name="T62" fmla="*/ 2147483646 w 86"/>
                <a:gd name="T63" fmla="*/ 2147483646 h 80"/>
                <a:gd name="T64" fmla="*/ 2147483646 w 86"/>
                <a:gd name="T65" fmla="*/ 2147483646 h 80"/>
                <a:gd name="T66" fmla="*/ 2147483646 w 86"/>
                <a:gd name="T67" fmla="*/ 2147483646 h 8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86" h="80">
                  <a:moveTo>
                    <a:pt x="20" y="16"/>
                  </a:moveTo>
                  <a:lnTo>
                    <a:pt x="17" y="12"/>
                  </a:lnTo>
                  <a:lnTo>
                    <a:pt x="10" y="5"/>
                  </a:lnTo>
                  <a:lnTo>
                    <a:pt x="3" y="0"/>
                  </a:lnTo>
                  <a:lnTo>
                    <a:pt x="0" y="2"/>
                  </a:lnTo>
                  <a:lnTo>
                    <a:pt x="1" y="9"/>
                  </a:lnTo>
                  <a:lnTo>
                    <a:pt x="2" y="15"/>
                  </a:lnTo>
                  <a:lnTo>
                    <a:pt x="3" y="22"/>
                  </a:lnTo>
                  <a:lnTo>
                    <a:pt x="4" y="27"/>
                  </a:lnTo>
                  <a:lnTo>
                    <a:pt x="5" y="33"/>
                  </a:lnTo>
                  <a:lnTo>
                    <a:pt x="8" y="38"/>
                  </a:lnTo>
                  <a:lnTo>
                    <a:pt x="11" y="41"/>
                  </a:lnTo>
                  <a:lnTo>
                    <a:pt x="15" y="42"/>
                  </a:lnTo>
                  <a:lnTo>
                    <a:pt x="18" y="42"/>
                  </a:lnTo>
                  <a:lnTo>
                    <a:pt x="22" y="42"/>
                  </a:lnTo>
                  <a:lnTo>
                    <a:pt x="24" y="43"/>
                  </a:lnTo>
                  <a:lnTo>
                    <a:pt x="23" y="47"/>
                  </a:lnTo>
                  <a:lnTo>
                    <a:pt x="20" y="52"/>
                  </a:lnTo>
                  <a:lnTo>
                    <a:pt x="22" y="54"/>
                  </a:lnTo>
                  <a:lnTo>
                    <a:pt x="24" y="54"/>
                  </a:lnTo>
                  <a:lnTo>
                    <a:pt x="31" y="54"/>
                  </a:lnTo>
                  <a:lnTo>
                    <a:pt x="38" y="53"/>
                  </a:lnTo>
                  <a:lnTo>
                    <a:pt x="41" y="53"/>
                  </a:lnTo>
                  <a:lnTo>
                    <a:pt x="42" y="54"/>
                  </a:lnTo>
                  <a:lnTo>
                    <a:pt x="42" y="58"/>
                  </a:lnTo>
                  <a:lnTo>
                    <a:pt x="40" y="65"/>
                  </a:lnTo>
                  <a:lnTo>
                    <a:pt x="38" y="73"/>
                  </a:lnTo>
                  <a:lnTo>
                    <a:pt x="38" y="79"/>
                  </a:lnTo>
                  <a:lnTo>
                    <a:pt x="43" y="80"/>
                  </a:lnTo>
                  <a:lnTo>
                    <a:pt x="54" y="77"/>
                  </a:lnTo>
                  <a:lnTo>
                    <a:pt x="64" y="72"/>
                  </a:lnTo>
                  <a:lnTo>
                    <a:pt x="72" y="66"/>
                  </a:lnTo>
                  <a:lnTo>
                    <a:pt x="76" y="64"/>
                  </a:lnTo>
                  <a:lnTo>
                    <a:pt x="75" y="62"/>
                  </a:lnTo>
                  <a:lnTo>
                    <a:pt x="72" y="57"/>
                  </a:lnTo>
                  <a:lnTo>
                    <a:pt x="72" y="54"/>
                  </a:lnTo>
                  <a:lnTo>
                    <a:pt x="75" y="54"/>
                  </a:lnTo>
                  <a:lnTo>
                    <a:pt x="79" y="56"/>
                  </a:lnTo>
                  <a:lnTo>
                    <a:pt x="84" y="58"/>
                  </a:lnTo>
                  <a:lnTo>
                    <a:pt x="86" y="57"/>
                  </a:lnTo>
                  <a:lnTo>
                    <a:pt x="83" y="50"/>
                  </a:lnTo>
                  <a:lnTo>
                    <a:pt x="77" y="42"/>
                  </a:lnTo>
                  <a:lnTo>
                    <a:pt x="72" y="39"/>
                  </a:lnTo>
                  <a:lnTo>
                    <a:pt x="71" y="37"/>
                  </a:lnTo>
                  <a:lnTo>
                    <a:pt x="72" y="31"/>
                  </a:lnTo>
                  <a:lnTo>
                    <a:pt x="76" y="22"/>
                  </a:lnTo>
                  <a:lnTo>
                    <a:pt x="77" y="15"/>
                  </a:lnTo>
                  <a:lnTo>
                    <a:pt x="76" y="9"/>
                  </a:lnTo>
                  <a:lnTo>
                    <a:pt x="71" y="7"/>
                  </a:lnTo>
                  <a:lnTo>
                    <a:pt x="65" y="8"/>
                  </a:lnTo>
                  <a:lnTo>
                    <a:pt x="64" y="10"/>
                  </a:lnTo>
                  <a:lnTo>
                    <a:pt x="63" y="12"/>
                  </a:lnTo>
                  <a:lnTo>
                    <a:pt x="60" y="11"/>
                  </a:lnTo>
                  <a:lnTo>
                    <a:pt x="55" y="8"/>
                  </a:lnTo>
                  <a:lnTo>
                    <a:pt x="50" y="3"/>
                  </a:lnTo>
                  <a:lnTo>
                    <a:pt x="47" y="2"/>
                  </a:lnTo>
                  <a:lnTo>
                    <a:pt x="45" y="3"/>
                  </a:lnTo>
                  <a:lnTo>
                    <a:pt x="45" y="7"/>
                  </a:lnTo>
                  <a:lnTo>
                    <a:pt x="47" y="11"/>
                  </a:lnTo>
                  <a:lnTo>
                    <a:pt x="48" y="13"/>
                  </a:lnTo>
                  <a:lnTo>
                    <a:pt x="47" y="16"/>
                  </a:lnTo>
                  <a:lnTo>
                    <a:pt x="43" y="15"/>
                  </a:lnTo>
                  <a:lnTo>
                    <a:pt x="39" y="11"/>
                  </a:lnTo>
                  <a:lnTo>
                    <a:pt x="35" y="9"/>
                  </a:lnTo>
                  <a:lnTo>
                    <a:pt x="32" y="11"/>
                  </a:lnTo>
                  <a:lnTo>
                    <a:pt x="28" y="15"/>
                  </a:lnTo>
                  <a:lnTo>
                    <a:pt x="25" y="16"/>
                  </a:lnTo>
                  <a:lnTo>
                    <a:pt x="22" y="16"/>
                  </a:lnTo>
                  <a:lnTo>
                    <a:pt x="20" y="1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01390" y="1718590"/>
              <a:ext cx="27822" cy="35081"/>
            </a:xfrm>
            <a:custGeom>
              <a:avLst/>
              <a:gdLst>
                <a:gd name="T0" fmla="*/ 2147483646 w 34"/>
                <a:gd name="T1" fmla="*/ 2147483646 h 46"/>
                <a:gd name="T2" fmla="*/ 2147483646 w 34"/>
                <a:gd name="T3" fmla="*/ 2147483646 h 46"/>
                <a:gd name="T4" fmla="*/ 2147483646 w 34"/>
                <a:gd name="T5" fmla="*/ 2147483646 h 46"/>
                <a:gd name="T6" fmla="*/ 2147483646 w 34"/>
                <a:gd name="T7" fmla="*/ 2147483646 h 46"/>
                <a:gd name="T8" fmla="*/ 2147483646 w 34"/>
                <a:gd name="T9" fmla="*/ 2147483646 h 46"/>
                <a:gd name="T10" fmla="*/ 2147483646 w 34"/>
                <a:gd name="T11" fmla="*/ 2147483646 h 46"/>
                <a:gd name="T12" fmla="*/ 2147483646 w 34"/>
                <a:gd name="T13" fmla="*/ 2147483646 h 46"/>
                <a:gd name="T14" fmla="*/ 0 w 34"/>
                <a:gd name="T15" fmla="*/ 2147483646 h 46"/>
                <a:gd name="T16" fmla="*/ 2147483646 w 34"/>
                <a:gd name="T17" fmla="*/ 2147483646 h 46"/>
                <a:gd name="T18" fmla="*/ 2147483646 w 34"/>
                <a:gd name="T19" fmla="*/ 2147483646 h 46"/>
                <a:gd name="T20" fmla="*/ 2147483646 w 34"/>
                <a:gd name="T21" fmla="*/ 2147483646 h 46"/>
                <a:gd name="T22" fmla="*/ 2147483646 w 34"/>
                <a:gd name="T23" fmla="*/ 2147483646 h 46"/>
                <a:gd name="T24" fmla="*/ 2147483646 w 34"/>
                <a:gd name="T25" fmla="*/ 2147483646 h 46"/>
                <a:gd name="T26" fmla="*/ 2147483646 w 34"/>
                <a:gd name="T27" fmla="*/ 2147483646 h 46"/>
                <a:gd name="T28" fmla="*/ 2147483646 w 34"/>
                <a:gd name="T29" fmla="*/ 2147483646 h 46"/>
                <a:gd name="T30" fmla="*/ 2147483646 w 34"/>
                <a:gd name="T31" fmla="*/ 2147483646 h 46"/>
                <a:gd name="T32" fmla="*/ 2147483646 w 34"/>
                <a:gd name="T33" fmla="*/ 2147483646 h 46"/>
                <a:gd name="T34" fmla="*/ 2147483646 w 34"/>
                <a:gd name="T35" fmla="*/ 2147483646 h 46"/>
                <a:gd name="T36" fmla="*/ 2147483646 w 34"/>
                <a:gd name="T37" fmla="*/ 2147483646 h 46"/>
                <a:gd name="T38" fmla="*/ 2147483646 w 34"/>
                <a:gd name="T39" fmla="*/ 2147483646 h 46"/>
                <a:gd name="T40" fmla="*/ 2147483646 w 34"/>
                <a:gd name="T41" fmla="*/ 2147483646 h 46"/>
                <a:gd name="T42" fmla="*/ 2147483646 w 34"/>
                <a:gd name="T43" fmla="*/ 2147483646 h 46"/>
                <a:gd name="T44" fmla="*/ 2147483646 w 34"/>
                <a:gd name="T45" fmla="*/ 2147483646 h 46"/>
                <a:gd name="T46" fmla="*/ 2147483646 w 34"/>
                <a:gd name="T47" fmla="*/ 2147483646 h 46"/>
                <a:gd name="T48" fmla="*/ 2147483646 w 34"/>
                <a:gd name="T49" fmla="*/ 0 h 46"/>
                <a:gd name="T50" fmla="*/ 2147483646 w 34"/>
                <a:gd name="T51" fmla="*/ 0 h 46"/>
                <a:gd name="T52" fmla="*/ 2147483646 w 34"/>
                <a:gd name="T53" fmla="*/ 0 h 46"/>
                <a:gd name="T54" fmla="*/ 2147483646 w 34"/>
                <a:gd name="T55" fmla="*/ 2147483646 h 46"/>
                <a:gd name="T56" fmla="*/ 2147483646 w 34"/>
                <a:gd name="T57" fmla="*/ 2147483646 h 4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4" h="46">
                  <a:moveTo>
                    <a:pt x="14" y="4"/>
                  </a:moveTo>
                  <a:lnTo>
                    <a:pt x="14" y="5"/>
                  </a:lnTo>
                  <a:lnTo>
                    <a:pt x="13" y="7"/>
                  </a:lnTo>
                  <a:lnTo>
                    <a:pt x="11" y="12"/>
                  </a:lnTo>
                  <a:lnTo>
                    <a:pt x="7" y="15"/>
                  </a:lnTo>
                  <a:lnTo>
                    <a:pt x="4" y="18"/>
                  </a:lnTo>
                  <a:lnTo>
                    <a:pt x="1" y="23"/>
                  </a:lnTo>
                  <a:lnTo>
                    <a:pt x="0" y="28"/>
                  </a:lnTo>
                  <a:lnTo>
                    <a:pt x="3" y="31"/>
                  </a:lnTo>
                  <a:lnTo>
                    <a:pt x="7" y="35"/>
                  </a:lnTo>
                  <a:lnTo>
                    <a:pt x="12" y="37"/>
                  </a:lnTo>
                  <a:lnTo>
                    <a:pt x="16" y="40"/>
                  </a:lnTo>
                  <a:lnTo>
                    <a:pt x="19" y="44"/>
                  </a:lnTo>
                  <a:lnTo>
                    <a:pt x="22" y="46"/>
                  </a:lnTo>
                  <a:lnTo>
                    <a:pt x="27" y="44"/>
                  </a:lnTo>
                  <a:lnTo>
                    <a:pt x="31" y="40"/>
                  </a:lnTo>
                  <a:lnTo>
                    <a:pt x="34" y="35"/>
                  </a:lnTo>
                  <a:lnTo>
                    <a:pt x="34" y="29"/>
                  </a:lnTo>
                  <a:lnTo>
                    <a:pt x="33" y="24"/>
                  </a:lnTo>
                  <a:lnTo>
                    <a:pt x="30" y="20"/>
                  </a:lnTo>
                  <a:lnTo>
                    <a:pt x="30" y="15"/>
                  </a:lnTo>
                  <a:lnTo>
                    <a:pt x="29" y="9"/>
                  </a:lnTo>
                  <a:lnTo>
                    <a:pt x="27" y="5"/>
                  </a:lnTo>
                  <a:lnTo>
                    <a:pt x="23" y="1"/>
                  </a:lnTo>
                  <a:lnTo>
                    <a:pt x="22" y="0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6" y="1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94132" y="1670203"/>
              <a:ext cx="164514" cy="78629"/>
            </a:xfrm>
            <a:custGeom>
              <a:avLst/>
              <a:gdLst>
                <a:gd name="T0" fmla="*/ 2147483646 w 202"/>
                <a:gd name="T1" fmla="*/ 2147483646 h 100"/>
                <a:gd name="T2" fmla="*/ 2147483646 w 202"/>
                <a:gd name="T3" fmla="*/ 2147483646 h 100"/>
                <a:gd name="T4" fmla="*/ 2147483646 w 202"/>
                <a:gd name="T5" fmla="*/ 2147483646 h 100"/>
                <a:gd name="T6" fmla="*/ 2147483646 w 202"/>
                <a:gd name="T7" fmla="*/ 2147483646 h 100"/>
                <a:gd name="T8" fmla="*/ 2147483646 w 202"/>
                <a:gd name="T9" fmla="*/ 2147483646 h 100"/>
                <a:gd name="T10" fmla="*/ 2147483646 w 202"/>
                <a:gd name="T11" fmla="*/ 2147483646 h 100"/>
                <a:gd name="T12" fmla="*/ 2147483646 w 202"/>
                <a:gd name="T13" fmla="*/ 2147483646 h 100"/>
                <a:gd name="T14" fmla="*/ 2147483646 w 202"/>
                <a:gd name="T15" fmla="*/ 2147483646 h 100"/>
                <a:gd name="T16" fmla="*/ 2147483646 w 202"/>
                <a:gd name="T17" fmla="*/ 2147483646 h 100"/>
                <a:gd name="T18" fmla="*/ 2147483646 w 202"/>
                <a:gd name="T19" fmla="*/ 2147483646 h 100"/>
                <a:gd name="T20" fmla="*/ 2147483646 w 202"/>
                <a:gd name="T21" fmla="*/ 2147483646 h 100"/>
                <a:gd name="T22" fmla="*/ 2147483646 w 202"/>
                <a:gd name="T23" fmla="*/ 2147483646 h 100"/>
                <a:gd name="T24" fmla="*/ 2147483646 w 202"/>
                <a:gd name="T25" fmla="*/ 2147483646 h 100"/>
                <a:gd name="T26" fmla="*/ 2147483646 w 202"/>
                <a:gd name="T27" fmla="*/ 2147483646 h 100"/>
                <a:gd name="T28" fmla="*/ 2147483646 w 202"/>
                <a:gd name="T29" fmla="*/ 2147483646 h 100"/>
                <a:gd name="T30" fmla="*/ 2147483646 w 202"/>
                <a:gd name="T31" fmla="*/ 2147483646 h 100"/>
                <a:gd name="T32" fmla="*/ 2147483646 w 202"/>
                <a:gd name="T33" fmla="*/ 2147483646 h 100"/>
                <a:gd name="T34" fmla="*/ 2147483646 w 202"/>
                <a:gd name="T35" fmla="*/ 2147483646 h 100"/>
                <a:gd name="T36" fmla="*/ 2147483646 w 202"/>
                <a:gd name="T37" fmla="*/ 2147483646 h 100"/>
                <a:gd name="T38" fmla="*/ 2147483646 w 202"/>
                <a:gd name="T39" fmla="*/ 2147483646 h 100"/>
                <a:gd name="T40" fmla="*/ 2147483646 w 202"/>
                <a:gd name="T41" fmla="*/ 2147483646 h 100"/>
                <a:gd name="T42" fmla="*/ 2147483646 w 202"/>
                <a:gd name="T43" fmla="*/ 2147483646 h 100"/>
                <a:gd name="T44" fmla="*/ 2147483646 w 202"/>
                <a:gd name="T45" fmla="*/ 2147483646 h 100"/>
                <a:gd name="T46" fmla="*/ 2147483646 w 202"/>
                <a:gd name="T47" fmla="*/ 2147483646 h 100"/>
                <a:gd name="T48" fmla="*/ 2147483646 w 202"/>
                <a:gd name="T49" fmla="*/ 2147483646 h 100"/>
                <a:gd name="T50" fmla="*/ 2147483646 w 202"/>
                <a:gd name="T51" fmla="*/ 2147483646 h 100"/>
                <a:gd name="T52" fmla="*/ 2147483646 w 202"/>
                <a:gd name="T53" fmla="*/ 2147483646 h 100"/>
                <a:gd name="T54" fmla="*/ 0 w 202"/>
                <a:gd name="T55" fmla="*/ 2147483646 h 100"/>
                <a:gd name="T56" fmla="*/ 2147483646 w 202"/>
                <a:gd name="T57" fmla="*/ 2147483646 h 100"/>
                <a:gd name="T58" fmla="*/ 2147483646 w 202"/>
                <a:gd name="T59" fmla="*/ 0 h 100"/>
                <a:gd name="T60" fmla="*/ 2147483646 w 202"/>
                <a:gd name="T61" fmla="*/ 2147483646 h 100"/>
                <a:gd name="T62" fmla="*/ 2147483646 w 202"/>
                <a:gd name="T63" fmla="*/ 2147483646 h 100"/>
                <a:gd name="T64" fmla="*/ 2147483646 w 202"/>
                <a:gd name="T65" fmla="*/ 2147483646 h 100"/>
                <a:gd name="T66" fmla="*/ 2147483646 w 202"/>
                <a:gd name="T67" fmla="*/ 2147483646 h 100"/>
                <a:gd name="T68" fmla="*/ 2147483646 w 202"/>
                <a:gd name="T69" fmla="*/ 2147483646 h 100"/>
                <a:gd name="T70" fmla="*/ 2147483646 w 202"/>
                <a:gd name="T71" fmla="*/ 2147483646 h 100"/>
                <a:gd name="T72" fmla="*/ 2147483646 w 202"/>
                <a:gd name="T73" fmla="*/ 2147483646 h 100"/>
                <a:gd name="T74" fmla="*/ 2147483646 w 202"/>
                <a:gd name="T75" fmla="*/ 2147483646 h 100"/>
                <a:gd name="T76" fmla="*/ 2147483646 w 202"/>
                <a:gd name="T77" fmla="*/ 2147483646 h 100"/>
                <a:gd name="T78" fmla="*/ 2147483646 w 202"/>
                <a:gd name="T79" fmla="*/ 2147483646 h 100"/>
                <a:gd name="T80" fmla="*/ 2147483646 w 202"/>
                <a:gd name="T81" fmla="*/ 2147483646 h 100"/>
                <a:gd name="T82" fmla="*/ 2147483646 w 202"/>
                <a:gd name="T83" fmla="*/ 2147483646 h 100"/>
                <a:gd name="T84" fmla="*/ 2147483646 w 202"/>
                <a:gd name="T85" fmla="*/ 2147483646 h 100"/>
                <a:gd name="T86" fmla="*/ 2147483646 w 202"/>
                <a:gd name="T87" fmla="*/ 2147483646 h 10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02" h="100">
                  <a:moveTo>
                    <a:pt x="166" y="28"/>
                  </a:moveTo>
                  <a:lnTo>
                    <a:pt x="169" y="29"/>
                  </a:lnTo>
                  <a:lnTo>
                    <a:pt x="176" y="30"/>
                  </a:lnTo>
                  <a:lnTo>
                    <a:pt x="184" y="33"/>
                  </a:lnTo>
                  <a:lnTo>
                    <a:pt x="191" y="37"/>
                  </a:lnTo>
                  <a:lnTo>
                    <a:pt x="196" y="41"/>
                  </a:lnTo>
                  <a:lnTo>
                    <a:pt x="198" y="46"/>
                  </a:lnTo>
                  <a:lnTo>
                    <a:pt x="201" y="52"/>
                  </a:lnTo>
                  <a:lnTo>
                    <a:pt x="201" y="60"/>
                  </a:lnTo>
                  <a:lnTo>
                    <a:pt x="201" y="67"/>
                  </a:lnTo>
                  <a:lnTo>
                    <a:pt x="202" y="69"/>
                  </a:lnTo>
                  <a:lnTo>
                    <a:pt x="201" y="73"/>
                  </a:lnTo>
                  <a:lnTo>
                    <a:pt x="196" y="76"/>
                  </a:lnTo>
                  <a:lnTo>
                    <a:pt x="190" y="81"/>
                  </a:lnTo>
                  <a:lnTo>
                    <a:pt x="186" y="84"/>
                  </a:lnTo>
                  <a:lnTo>
                    <a:pt x="180" y="85"/>
                  </a:lnTo>
                  <a:lnTo>
                    <a:pt x="172" y="85"/>
                  </a:lnTo>
                  <a:lnTo>
                    <a:pt x="166" y="84"/>
                  </a:lnTo>
                  <a:lnTo>
                    <a:pt x="163" y="83"/>
                  </a:lnTo>
                  <a:lnTo>
                    <a:pt x="160" y="84"/>
                  </a:lnTo>
                  <a:lnTo>
                    <a:pt x="156" y="88"/>
                  </a:lnTo>
                  <a:lnTo>
                    <a:pt x="152" y="90"/>
                  </a:lnTo>
                  <a:lnTo>
                    <a:pt x="148" y="91"/>
                  </a:lnTo>
                  <a:lnTo>
                    <a:pt x="142" y="92"/>
                  </a:lnTo>
                  <a:lnTo>
                    <a:pt x="136" y="92"/>
                  </a:lnTo>
                  <a:lnTo>
                    <a:pt x="130" y="93"/>
                  </a:lnTo>
                  <a:lnTo>
                    <a:pt x="125" y="93"/>
                  </a:lnTo>
                  <a:lnTo>
                    <a:pt x="120" y="94"/>
                  </a:lnTo>
                  <a:lnTo>
                    <a:pt x="116" y="96"/>
                  </a:lnTo>
                  <a:lnTo>
                    <a:pt x="111" y="98"/>
                  </a:lnTo>
                  <a:lnTo>
                    <a:pt x="106" y="99"/>
                  </a:lnTo>
                  <a:lnTo>
                    <a:pt x="100" y="100"/>
                  </a:lnTo>
                  <a:lnTo>
                    <a:pt x="92" y="100"/>
                  </a:lnTo>
                  <a:lnTo>
                    <a:pt x="84" y="99"/>
                  </a:lnTo>
                  <a:lnTo>
                    <a:pt x="77" y="99"/>
                  </a:lnTo>
                  <a:lnTo>
                    <a:pt x="73" y="97"/>
                  </a:lnTo>
                  <a:lnTo>
                    <a:pt x="68" y="93"/>
                  </a:lnTo>
                  <a:lnTo>
                    <a:pt x="63" y="90"/>
                  </a:lnTo>
                  <a:lnTo>
                    <a:pt x="58" y="85"/>
                  </a:lnTo>
                  <a:lnTo>
                    <a:pt x="53" y="79"/>
                  </a:lnTo>
                  <a:lnTo>
                    <a:pt x="52" y="71"/>
                  </a:lnTo>
                  <a:lnTo>
                    <a:pt x="53" y="61"/>
                  </a:lnTo>
                  <a:lnTo>
                    <a:pt x="53" y="54"/>
                  </a:lnTo>
                  <a:lnTo>
                    <a:pt x="53" y="48"/>
                  </a:lnTo>
                  <a:lnTo>
                    <a:pt x="51" y="44"/>
                  </a:lnTo>
                  <a:lnTo>
                    <a:pt x="49" y="39"/>
                  </a:lnTo>
                  <a:lnTo>
                    <a:pt x="46" y="35"/>
                  </a:lnTo>
                  <a:lnTo>
                    <a:pt x="42" y="32"/>
                  </a:lnTo>
                  <a:lnTo>
                    <a:pt x="36" y="32"/>
                  </a:lnTo>
                  <a:lnTo>
                    <a:pt x="30" y="33"/>
                  </a:lnTo>
                  <a:lnTo>
                    <a:pt x="28" y="35"/>
                  </a:lnTo>
                  <a:lnTo>
                    <a:pt x="24" y="35"/>
                  </a:lnTo>
                  <a:lnTo>
                    <a:pt x="20" y="31"/>
                  </a:lnTo>
                  <a:lnTo>
                    <a:pt x="12" y="25"/>
                  </a:lnTo>
                  <a:lnTo>
                    <a:pt x="5" y="22"/>
                  </a:lnTo>
                  <a:lnTo>
                    <a:pt x="0" y="16"/>
                  </a:lnTo>
                  <a:lnTo>
                    <a:pt x="1" y="9"/>
                  </a:lnTo>
                  <a:lnTo>
                    <a:pt x="7" y="3"/>
                  </a:lnTo>
                  <a:lnTo>
                    <a:pt x="13" y="0"/>
                  </a:lnTo>
                  <a:lnTo>
                    <a:pt x="19" y="0"/>
                  </a:lnTo>
                  <a:lnTo>
                    <a:pt x="24" y="1"/>
                  </a:lnTo>
                  <a:lnTo>
                    <a:pt x="30" y="6"/>
                  </a:lnTo>
                  <a:lnTo>
                    <a:pt x="34" y="12"/>
                  </a:lnTo>
                  <a:lnTo>
                    <a:pt x="37" y="17"/>
                  </a:lnTo>
                  <a:lnTo>
                    <a:pt x="43" y="21"/>
                  </a:lnTo>
                  <a:lnTo>
                    <a:pt x="49" y="20"/>
                  </a:lnTo>
                  <a:lnTo>
                    <a:pt x="52" y="16"/>
                  </a:lnTo>
                  <a:lnTo>
                    <a:pt x="54" y="13"/>
                  </a:lnTo>
                  <a:lnTo>
                    <a:pt x="59" y="12"/>
                  </a:lnTo>
                  <a:lnTo>
                    <a:pt x="63" y="13"/>
                  </a:lnTo>
                  <a:lnTo>
                    <a:pt x="67" y="13"/>
                  </a:lnTo>
                  <a:lnTo>
                    <a:pt x="69" y="16"/>
                  </a:lnTo>
                  <a:lnTo>
                    <a:pt x="70" y="21"/>
                  </a:lnTo>
                  <a:lnTo>
                    <a:pt x="73" y="29"/>
                  </a:lnTo>
                  <a:lnTo>
                    <a:pt x="80" y="36"/>
                  </a:lnTo>
                  <a:lnTo>
                    <a:pt x="85" y="43"/>
                  </a:lnTo>
                  <a:lnTo>
                    <a:pt x="88" y="50"/>
                  </a:lnTo>
                  <a:lnTo>
                    <a:pt x="91" y="53"/>
                  </a:lnTo>
                  <a:lnTo>
                    <a:pt x="100" y="52"/>
                  </a:lnTo>
                  <a:lnTo>
                    <a:pt x="111" y="51"/>
                  </a:lnTo>
                  <a:lnTo>
                    <a:pt x="119" y="52"/>
                  </a:lnTo>
                  <a:lnTo>
                    <a:pt x="123" y="53"/>
                  </a:lnTo>
                  <a:lnTo>
                    <a:pt x="128" y="51"/>
                  </a:lnTo>
                  <a:lnTo>
                    <a:pt x="133" y="46"/>
                  </a:lnTo>
                  <a:lnTo>
                    <a:pt x="138" y="41"/>
                  </a:lnTo>
                  <a:lnTo>
                    <a:pt x="143" y="37"/>
                  </a:lnTo>
                  <a:lnTo>
                    <a:pt x="149" y="32"/>
                  </a:lnTo>
                  <a:lnTo>
                    <a:pt x="154" y="29"/>
                  </a:lnTo>
                  <a:lnTo>
                    <a:pt x="166" y="2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64697" y="1620608"/>
              <a:ext cx="33871" cy="29032"/>
            </a:xfrm>
            <a:custGeom>
              <a:avLst/>
              <a:gdLst>
                <a:gd name="T0" fmla="*/ 2147483646 w 40"/>
                <a:gd name="T1" fmla="*/ 2147483646 h 37"/>
                <a:gd name="T2" fmla="*/ 2147483646 w 40"/>
                <a:gd name="T3" fmla="*/ 2147483646 h 37"/>
                <a:gd name="T4" fmla="*/ 2147483646 w 40"/>
                <a:gd name="T5" fmla="*/ 2147483646 h 37"/>
                <a:gd name="T6" fmla="*/ 2147483646 w 40"/>
                <a:gd name="T7" fmla="*/ 2147483646 h 37"/>
                <a:gd name="T8" fmla="*/ 2147483646 w 40"/>
                <a:gd name="T9" fmla="*/ 2147483646 h 37"/>
                <a:gd name="T10" fmla="*/ 2147483646 w 40"/>
                <a:gd name="T11" fmla="*/ 2147483646 h 37"/>
                <a:gd name="T12" fmla="*/ 2147483646 w 40"/>
                <a:gd name="T13" fmla="*/ 2147483646 h 37"/>
                <a:gd name="T14" fmla="*/ 2147483646 w 40"/>
                <a:gd name="T15" fmla="*/ 2147483646 h 37"/>
                <a:gd name="T16" fmla="*/ 2147483646 w 40"/>
                <a:gd name="T17" fmla="*/ 2147483646 h 37"/>
                <a:gd name="T18" fmla="*/ 2147483646 w 40"/>
                <a:gd name="T19" fmla="*/ 2147483646 h 37"/>
                <a:gd name="T20" fmla="*/ 2147483646 w 40"/>
                <a:gd name="T21" fmla="*/ 2147483646 h 37"/>
                <a:gd name="T22" fmla="*/ 2147483646 w 40"/>
                <a:gd name="T23" fmla="*/ 2147483646 h 37"/>
                <a:gd name="T24" fmla="*/ 2147483646 w 40"/>
                <a:gd name="T25" fmla="*/ 2147483646 h 37"/>
                <a:gd name="T26" fmla="*/ 2147483646 w 40"/>
                <a:gd name="T27" fmla="*/ 2147483646 h 37"/>
                <a:gd name="T28" fmla="*/ 0 w 40"/>
                <a:gd name="T29" fmla="*/ 2147483646 h 37"/>
                <a:gd name="T30" fmla="*/ 2147483646 w 40"/>
                <a:gd name="T31" fmla="*/ 2147483646 h 37"/>
                <a:gd name="T32" fmla="*/ 2147483646 w 40"/>
                <a:gd name="T33" fmla="*/ 2147483646 h 37"/>
                <a:gd name="T34" fmla="*/ 2147483646 w 40"/>
                <a:gd name="T35" fmla="*/ 2147483646 h 37"/>
                <a:gd name="T36" fmla="*/ 2147483646 w 40"/>
                <a:gd name="T37" fmla="*/ 2147483646 h 37"/>
                <a:gd name="T38" fmla="*/ 2147483646 w 40"/>
                <a:gd name="T39" fmla="*/ 0 h 37"/>
                <a:gd name="T40" fmla="*/ 2147483646 w 40"/>
                <a:gd name="T41" fmla="*/ 2147483646 h 37"/>
                <a:gd name="T42" fmla="*/ 2147483646 w 40"/>
                <a:gd name="T43" fmla="*/ 2147483646 h 37"/>
                <a:gd name="T44" fmla="*/ 2147483646 w 40"/>
                <a:gd name="T45" fmla="*/ 2147483646 h 37"/>
                <a:gd name="T46" fmla="*/ 2147483646 w 40"/>
                <a:gd name="T47" fmla="*/ 2147483646 h 37"/>
                <a:gd name="T48" fmla="*/ 2147483646 w 40"/>
                <a:gd name="T49" fmla="*/ 2147483646 h 3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" h="37">
                  <a:moveTo>
                    <a:pt x="38" y="20"/>
                  </a:moveTo>
                  <a:lnTo>
                    <a:pt x="37" y="21"/>
                  </a:lnTo>
                  <a:lnTo>
                    <a:pt x="35" y="26"/>
                  </a:lnTo>
                  <a:lnTo>
                    <a:pt x="32" y="30"/>
                  </a:lnTo>
                  <a:lnTo>
                    <a:pt x="28" y="34"/>
                  </a:lnTo>
                  <a:lnTo>
                    <a:pt x="24" y="36"/>
                  </a:lnTo>
                  <a:lnTo>
                    <a:pt x="19" y="37"/>
                  </a:lnTo>
                  <a:lnTo>
                    <a:pt x="14" y="37"/>
                  </a:lnTo>
                  <a:lnTo>
                    <a:pt x="13" y="37"/>
                  </a:lnTo>
                  <a:lnTo>
                    <a:pt x="12" y="36"/>
                  </a:lnTo>
                  <a:lnTo>
                    <a:pt x="11" y="34"/>
                  </a:lnTo>
                  <a:lnTo>
                    <a:pt x="9" y="32"/>
                  </a:lnTo>
                  <a:lnTo>
                    <a:pt x="5" y="28"/>
                  </a:lnTo>
                  <a:lnTo>
                    <a:pt x="2" y="24"/>
                  </a:lnTo>
                  <a:lnTo>
                    <a:pt x="0" y="20"/>
                  </a:lnTo>
                  <a:lnTo>
                    <a:pt x="2" y="17"/>
                  </a:lnTo>
                  <a:lnTo>
                    <a:pt x="6" y="12"/>
                  </a:lnTo>
                  <a:lnTo>
                    <a:pt x="12" y="7"/>
                  </a:lnTo>
                  <a:lnTo>
                    <a:pt x="17" y="3"/>
                  </a:lnTo>
                  <a:lnTo>
                    <a:pt x="20" y="0"/>
                  </a:lnTo>
                  <a:lnTo>
                    <a:pt x="25" y="2"/>
                  </a:lnTo>
                  <a:lnTo>
                    <a:pt x="32" y="4"/>
                  </a:lnTo>
                  <a:lnTo>
                    <a:pt x="37" y="7"/>
                  </a:lnTo>
                  <a:lnTo>
                    <a:pt x="40" y="12"/>
                  </a:lnTo>
                  <a:lnTo>
                    <a:pt x="38" y="2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0" name="出自【趣你的PPT】(微信:qunideppt)：最优质的PPT资源库"/>
            <p:cNvSpPr>
              <a:spLocks/>
            </p:cNvSpPr>
            <p:nvPr/>
          </p:nvSpPr>
          <p:spPr bwMode="auto">
            <a:xfrm flipV="1">
              <a:off x="6194132" y="1436739"/>
              <a:ext cx="164514" cy="246772"/>
            </a:xfrm>
            <a:custGeom>
              <a:avLst/>
              <a:gdLst>
                <a:gd name="T0" fmla="*/ 2147483646 w 201"/>
                <a:gd name="T1" fmla="*/ 2147483646 h 319"/>
                <a:gd name="T2" fmla="*/ 2147483646 w 201"/>
                <a:gd name="T3" fmla="*/ 2147483646 h 319"/>
                <a:gd name="T4" fmla="*/ 2147483646 w 201"/>
                <a:gd name="T5" fmla="*/ 2147483646 h 319"/>
                <a:gd name="T6" fmla="*/ 2147483646 w 201"/>
                <a:gd name="T7" fmla="*/ 2147483646 h 319"/>
                <a:gd name="T8" fmla="*/ 2147483646 w 201"/>
                <a:gd name="T9" fmla="*/ 2147483646 h 319"/>
                <a:gd name="T10" fmla="*/ 2147483646 w 201"/>
                <a:gd name="T11" fmla="*/ 2147483646 h 319"/>
                <a:gd name="T12" fmla="*/ 2147483646 w 201"/>
                <a:gd name="T13" fmla="*/ 2147483646 h 319"/>
                <a:gd name="T14" fmla="*/ 2147483646 w 201"/>
                <a:gd name="T15" fmla="*/ 2147483646 h 319"/>
                <a:gd name="T16" fmla="*/ 2147483646 w 201"/>
                <a:gd name="T17" fmla="*/ 2147483646 h 319"/>
                <a:gd name="T18" fmla="*/ 2147483646 w 201"/>
                <a:gd name="T19" fmla="*/ 2147483646 h 319"/>
                <a:gd name="T20" fmla="*/ 2147483646 w 201"/>
                <a:gd name="T21" fmla="*/ 2147483646 h 319"/>
                <a:gd name="T22" fmla="*/ 2147483646 w 201"/>
                <a:gd name="T23" fmla="*/ 2147483646 h 319"/>
                <a:gd name="T24" fmla="*/ 2147483646 w 201"/>
                <a:gd name="T25" fmla="*/ 2147483646 h 319"/>
                <a:gd name="T26" fmla="*/ 2147483646 w 201"/>
                <a:gd name="T27" fmla="*/ 2147483646 h 319"/>
                <a:gd name="T28" fmla="*/ 2147483646 w 201"/>
                <a:gd name="T29" fmla="*/ 2147483646 h 319"/>
                <a:gd name="T30" fmla="*/ 2147483646 w 201"/>
                <a:gd name="T31" fmla="*/ 2147483646 h 319"/>
                <a:gd name="T32" fmla="*/ 2147483646 w 201"/>
                <a:gd name="T33" fmla="*/ 2147483646 h 319"/>
                <a:gd name="T34" fmla="*/ 2147483646 w 201"/>
                <a:gd name="T35" fmla="*/ 2147483646 h 319"/>
                <a:gd name="T36" fmla="*/ 2147483646 w 201"/>
                <a:gd name="T37" fmla="*/ 2147483646 h 319"/>
                <a:gd name="T38" fmla="*/ 2147483646 w 201"/>
                <a:gd name="T39" fmla="*/ 2147483646 h 319"/>
                <a:gd name="T40" fmla="*/ 2147483646 w 201"/>
                <a:gd name="T41" fmla="*/ 2147483646 h 319"/>
                <a:gd name="T42" fmla="*/ 2147483646 w 201"/>
                <a:gd name="T43" fmla="*/ 2147483646 h 319"/>
                <a:gd name="T44" fmla="*/ 2147483646 w 201"/>
                <a:gd name="T45" fmla="*/ 2147483646 h 319"/>
                <a:gd name="T46" fmla="*/ 2147483646 w 201"/>
                <a:gd name="T47" fmla="*/ 2147483646 h 319"/>
                <a:gd name="T48" fmla="*/ 2147483646 w 201"/>
                <a:gd name="T49" fmla="*/ 2147483646 h 319"/>
                <a:gd name="T50" fmla="*/ 2147483646 w 201"/>
                <a:gd name="T51" fmla="*/ 0 h 319"/>
                <a:gd name="T52" fmla="*/ 2147483646 w 201"/>
                <a:gd name="T53" fmla="*/ 2147483646 h 319"/>
                <a:gd name="T54" fmla="*/ 2147483646 w 201"/>
                <a:gd name="T55" fmla="*/ 2147483646 h 319"/>
                <a:gd name="T56" fmla="*/ 2147483646 w 201"/>
                <a:gd name="T57" fmla="*/ 2147483646 h 319"/>
                <a:gd name="T58" fmla="*/ 2147483646 w 201"/>
                <a:gd name="T59" fmla="*/ 2147483646 h 319"/>
                <a:gd name="T60" fmla="*/ 2147483646 w 201"/>
                <a:gd name="T61" fmla="*/ 2147483646 h 319"/>
                <a:gd name="T62" fmla="*/ 2147483646 w 201"/>
                <a:gd name="T63" fmla="*/ 2147483646 h 319"/>
                <a:gd name="T64" fmla="*/ 2147483646 w 201"/>
                <a:gd name="T65" fmla="*/ 2147483646 h 319"/>
                <a:gd name="T66" fmla="*/ 2147483646 w 201"/>
                <a:gd name="T67" fmla="*/ 2147483646 h 319"/>
                <a:gd name="T68" fmla="*/ 2147483646 w 201"/>
                <a:gd name="T69" fmla="*/ 2147483646 h 319"/>
                <a:gd name="T70" fmla="*/ 2147483646 w 201"/>
                <a:gd name="T71" fmla="*/ 2147483646 h 319"/>
                <a:gd name="T72" fmla="*/ 2147483646 w 201"/>
                <a:gd name="T73" fmla="*/ 2147483646 h 319"/>
                <a:gd name="T74" fmla="*/ 2147483646 w 201"/>
                <a:gd name="T75" fmla="*/ 2147483646 h 319"/>
                <a:gd name="T76" fmla="*/ 2147483646 w 201"/>
                <a:gd name="T77" fmla="*/ 2147483646 h 319"/>
                <a:gd name="T78" fmla="*/ 2147483646 w 201"/>
                <a:gd name="T79" fmla="*/ 2147483646 h 319"/>
                <a:gd name="T80" fmla="*/ 2147483646 w 201"/>
                <a:gd name="T81" fmla="*/ 2147483646 h 319"/>
                <a:gd name="T82" fmla="*/ 2147483646 w 201"/>
                <a:gd name="T83" fmla="*/ 2147483646 h 319"/>
                <a:gd name="T84" fmla="*/ 2147483646 w 201"/>
                <a:gd name="T85" fmla="*/ 2147483646 h 319"/>
                <a:gd name="T86" fmla="*/ 0 w 201"/>
                <a:gd name="T87" fmla="*/ 2147483646 h 319"/>
                <a:gd name="T88" fmla="*/ 2147483646 w 201"/>
                <a:gd name="T89" fmla="*/ 2147483646 h 319"/>
                <a:gd name="T90" fmla="*/ 2147483646 w 201"/>
                <a:gd name="T91" fmla="*/ 2147483646 h 319"/>
                <a:gd name="T92" fmla="*/ 2147483646 w 201"/>
                <a:gd name="T93" fmla="*/ 2147483646 h 319"/>
                <a:gd name="T94" fmla="*/ 2147483646 w 201"/>
                <a:gd name="T95" fmla="*/ 2147483646 h 319"/>
                <a:gd name="T96" fmla="*/ 2147483646 w 201"/>
                <a:gd name="T97" fmla="*/ 2147483646 h 319"/>
                <a:gd name="T98" fmla="*/ 2147483646 w 201"/>
                <a:gd name="T99" fmla="*/ 2147483646 h 319"/>
                <a:gd name="T100" fmla="*/ 2147483646 w 201"/>
                <a:gd name="T101" fmla="*/ 2147483646 h 319"/>
                <a:gd name="T102" fmla="*/ 2147483646 w 201"/>
                <a:gd name="T103" fmla="*/ 2147483646 h 319"/>
                <a:gd name="T104" fmla="*/ 2147483646 w 201"/>
                <a:gd name="T105" fmla="*/ 2147483646 h 319"/>
                <a:gd name="T106" fmla="*/ 2147483646 w 201"/>
                <a:gd name="T107" fmla="*/ 2147483646 h 319"/>
                <a:gd name="T108" fmla="*/ 2147483646 w 201"/>
                <a:gd name="T109" fmla="*/ 2147483646 h 319"/>
                <a:gd name="T110" fmla="*/ 2147483646 w 201"/>
                <a:gd name="T111" fmla="*/ 2147483646 h 31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01" h="319">
                  <a:moveTo>
                    <a:pt x="84" y="267"/>
                  </a:moveTo>
                  <a:lnTo>
                    <a:pt x="88" y="270"/>
                  </a:lnTo>
                  <a:lnTo>
                    <a:pt x="93" y="277"/>
                  </a:lnTo>
                  <a:lnTo>
                    <a:pt x="97" y="283"/>
                  </a:lnTo>
                  <a:lnTo>
                    <a:pt x="95" y="290"/>
                  </a:lnTo>
                  <a:lnTo>
                    <a:pt x="88" y="294"/>
                  </a:lnTo>
                  <a:lnTo>
                    <a:pt x="82" y="296"/>
                  </a:lnTo>
                  <a:lnTo>
                    <a:pt x="78" y="301"/>
                  </a:lnTo>
                  <a:lnTo>
                    <a:pt x="80" y="308"/>
                  </a:lnTo>
                  <a:lnTo>
                    <a:pt x="82" y="315"/>
                  </a:lnTo>
                  <a:lnTo>
                    <a:pt x="85" y="318"/>
                  </a:lnTo>
                  <a:lnTo>
                    <a:pt x="92" y="319"/>
                  </a:lnTo>
                  <a:lnTo>
                    <a:pt x="104" y="319"/>
                  </a:lnTo>
                  <a:lnTo>
                    <a:pt x="116" y="319"/>
                  </a:lnTo>
                  <a:lnTo>
                    <a:pt x="123" y="318"/>
                  </a:lnTo>
                  <a:lnTo>
                    <a:pt x="129" y="316"/>
                  </a:lnTo>
                  <a:lnTo>
                    <a:pt x="136" y="312"/>
                  </a:lnTo>
                  <a:lnTo>
                    <a:pt x="144" y="309"/>
                  </a:lnTo>
                  <a:lnTo>
                    <a:pt x="151" y="305"/>
                  </a:lnTo>
                  <a:lnTo>
                    <a:pt x="158" y="304"/>
                  </a:lnTo>
                  <a:lnTo>
                    <a:pt x="164" y="304"/>
                  </a:lnTo>
                  <a:lnTo>
                    <a:pt x="171" y="306"/>
                  </a:lnTo>
                  <a:lnTo>
                    <a:pt x="176" y="306"/>
                  </a:lnTo>
                  <a:lnTo>
                    <a:pt x="182" y="305"/>
                  </a:lnTo>
                  <a:lnTo>
                    <a:pt x="187" y="300"/>
                  </a:lnTo>
                  <a:lnTo>
                    <a:pt x="191" y="294"/>
                  </a:lnTo>
                  <a:lnTo>
                    <a:pt x="197" y="289"/>
                  </a:lnTo>
                  <a:lnTo>
                    <a:pt x="198" y="285"/>
                  </a:lnTo>
                  <a:lnTo>
                    <a:pt x="191" y="279"/>
                  </a:lnTo>
                  <a:lnTo>
                    <a:pt x="180" y="273"/>
                  </a:lnTo>
                  <a:lnTo>
                    <a:pt x="173" y="270"/>
                  </a:lnTo>
                  <a:lnTo>
                    <a:pt x="169" y="266"/>
                  </a:lnTo>
                  <a:lnTo>
                    <a:pt x="172" y="263"/>
                  </a:lnTo>
                  <a:lnTo>
                    <a:pt x="177" y="259"/>
                  </a:lnTo>
                  <a:lnTo>
                    <a:pt x="181" y="256"/>
                  </a:lnTo>
                  <a:lnTo>
                    <a:pt x="182" y="251"/>
                  </a:lnTo>
                  <a:lnTo>
                    <a:pt x="182" y="244"/>
                  </a:lnTo>
                  <a:lnTo>
                    <a:pt x="180" y="238"/>
                  </a:lnTo>
                  <a:lnTo>
                    <a:pt x="179" y="235"/>
                  </a:lnTo>
                  <a:lnTo>
                    <a:pt x="179" y="232"/>
                  </a:lnTo>
                  <a:lnTo>
                    <a:pt x="182" y="227"/>
                  </a:lnTo>
                  <a:lnTo>
                    <a:pt x="188" y="219"/>
                  </a:lnTo>
                  <a:lnTo>
                    <a:pt x="195" y="209"/>
                  </a:lnTo>
                  <a:lnTo>
                    <a:pt x="197" y="197"/>
                  </a:lnTo>
                  <a:lnTo>
                    <a:pt x="190" y="187"/>
                  </a:lnTo>
                  <a:lnTo>
                    <a:pt x="177" y="179"/>
                  </a:lnTo>
                  <a:lnTo>
                    <a:pt x="168" y="173"/>
                  </a:lnTo>
                  <a:lnTo>
                    <a:pt x="165" y="168"/>
                  </a:lnTo>
                  <a:lnTo>
                    <a:pt x="168" y="162"/>
                  </a:lnTo>
                  <a:lnTo>
                    <a:pt x="177" y="156"/>
                  </a:lnTo>
                  <a:lnTo>
                    <a:pt x="188" y="149"/>
                  </a:lnTo>
                  <a:lnTo>
                    <a:pt x="195" y="139"/>
                  </a:lnTo>
                  <a:lnTo>
                    <a:pt x="195" y="130"/>
                  </a:lnTo>
                  <a:lnTo>
                    <a:pt x="192" y="120"/>
                  </a:lnTo>
                  <a:lnTo>
                    <a:pt x="194" y="109"/>
                  </a:lnTo>
                  <a:lnTo>
                    <a:pt x="195" y="100"/>
                  </a:lnTo>
                  <a:lnTo>
                    <a:pt x="196" y="90"/>
                  </a:lnTo>
                  <a:lnTo>
                    <a:pt x="197" y="77"/>
                  </a:lnTo>
                  <a:lnTo>
                    <a:pt x="199" y="65"/>
                  </a:lnTo>
                  <a:lnTo>
                    <a:pt x="201" y="55"/>
                  </a:lnTo>
                  <a:lnTo>
                    <a:pt x="196" y="52"/>
                  </a:lnTo>
                  <a:lnTo>
                    <a:pt x="189" y="54"/>
                  </a:lnTo>
                  <a:lnTo>
                    <a:pt x="183" y="54"/>
                  </a:lnTo>
                  <a:lnTo>
                    <a:pt x="183" y="51"/>
                  </a:lnTo>
                  <a:lnTo>
                    <a:pt x="190" y="40"/>
                  </a:lnTo>
                  <a:lnTo>
                    <a:pt x="197" y="29"/>
                  </a:lnTo>
                  <a:lnTo>
                    <a:pt x="199" y="18"/>
                  </a:lnTo>
                  <a:lnTo>
                    <a:pt x="198" y="10"/>
                  </a:lnTo>
                  <a:lnTo>
                    <a:pt x="194" y="6"/>
                  </a:lnTo>
                  <a:lnTo>
                    <a:pt x="192" y="5"/>
                  </a:lnTo>
                  <a:lnTo>
                    <a:pt x="190" y="5"/>
                  </a:lnTo>
                  <a:lnTo>
                    <a:pt x="189" y="5"/>
                  </a:lnTo>
                  <a:lnTo>
                    <a:pt x="187" y="5"/>
                  </a:lnTo>
                  <a:lnTo>
                    <a:pt x="179" y="6"/>
                  </a:lnTo>
                  <a:lnTo>
                    <a:pt x="173" y="3"/>
                  </a:lnTo>
                  <a:lnTo>
                    <a:pt x="168" y="1"/>
                  </a:lnTo>
                  <a:lnTo>
                    <a:pt x="164" y="0"/>
                  </a:lnTo>
                  <a:lnTo>
                    <a:pt x="163" y="0"/>
                  </a:lnTo>
                  <a:lnTo>
                    <a:pt x="161" y="0"/>
                  </a:lnTo>
                  <a:lnTo>
                    <a:pt x="160" y="1"/>
                  </a:lnTo>
                  <a:lnTo>
                    <a:pt x="159" y="2"/>
                  </a:lnTo>
                  <a:lnTo>
                    <a:pt x="156" y="5"/>
                  </a:lnTo>
                  <a:lnTo>
                    <a:pt x="151" y="6"/>
                  </a:lnTo>
                  <a:lnTo>
                    <a:pt x="145" y="6"/>
                  </a:lnTo>
                  <a:lnTo>
                    <a:pt x="139" y="7"/>
                  </a:lnTo>
                  <a:lnTo>
                    <a:pt x="135" y="8"/>
                  </a:lnTo>
                  <a:lnTo>
                    <a:pt x="129" y="9"/>
                  </a:lnTo>
                  <a:lnTo>
                    <a:pt x="126" y="10"/>
                  </a:lnTo>
                  <a:lnTo>
                    <a:pt x="123" y="14"/>
                  </a:lnTo>
                  <a:lnTo>
                    <a:pt x="121" y="17"/>
                  </a:lnTo>
                  <a:lnTo>
                    <a:pt x="119" y="18"/>
                  </a:lnTo>
                  <a:lnTo>
                    <a:pt x="115" y="18"/>
                  </a:lnTo>
                  <a:lnTo>
                    <a:pt x="108" y="20"/>
                  </a:lnTo>
                  <a:lnTo>
                    <a:pt x="100" y="23"/>
                  </a:lnTo>
                  <a:lnTo>
                    <a:pt x="93" y="26"/>
                  </a:lnTo>
                  <a:lnTo>
                    <a:pt x="87" y="31"/>
                  </a:lnTo>
                  <a:lnTo>
                    <a:pt x="82" y="39"/>
                  </a:lnTo>
                  <a:lnTo>
                    <a:pt x="80" y="47"/>
                  </a:lnTo>
                  <a:lnTo>
                    <a:pt x="81" y="54"/>
                  </a:lnTo>
                  <a:lnTo>
                    <a:pt x="81" y="59"/>
                  </a:lnTo>
                  <a:lnTo>
                    <a:pt x="80" y="60"/>
                  </a:lnTo>
                  <a:lnTo>
                    <a:pt x="74" y="61"/>
                  </a:lnTo>
                  <a:lnTo>
                    <a:pt x="67" y="62"/>
                  </a:lnTo>
                  <a:lnTo>
                    <a:pt x="60" y="66"/>
                  </a:lnTo>
                  <a:lnTo>
                    <a:pt x="59" y="70"/>
                  </a:lnTo>
                  <a:lnTo>
                    <a:pt x="57" y="74"/>
                  </a:lnTo>
                  <a:lnTo>
                    <a:pt x="52" y="77"/>
                  </a:lnTo>
                  <a:lnTo>
                    <a:pt x="46" y="81"/>
                  </a:lnTo>
                  <a:lnTo>
                    <a:pt x="43" y="84"/>
                  </a:lnTo>
                  <a:lnTo>
                    <a:pt x="40" y="89"/>
                  </a:lnTo>
                  <a:lnTo>
                    <a:pt x="37" y="93"/>
                  </a:lnTo>
                  <a:lnTo>
                    <a:pt x="35" y="99"/>
                  </a:lnTo>
                  <a:lnTo>
                    <a:pt x="38" y="107"/>
                  </a:lnTo>
                  <a:lnTo>
                    <a:pt x="44" y="115"/>
                  </a:lnTo>
                  <a:lnTo>
                    <a:pt x="47" y="122"/>
                  </a:lnTo>
                  <a:lnTo>
                    <a:pt x="49" y="128"/>
                  </a:lnTo>
                  <a:lnTo>
                    <a:pt x="47" y="132"/>
                  </a:lnTo>
                  <a:lnTo>
                    <a:pt x="45" y="138"/>
                  </a:lnTo>
                  <a:lnTo>
                    <a:pt x="44" y="143"/>
                  </a:lnTo>
                  <a:lnTo>
                    <a:pt x="43" y="143"/>
                  </a:lnTo>
                  <a:lnTo>
                    <a:pt x="38" y="136"/>
                  </a:lnTo>
                  <a:lnTo>
                    <a:pt x="34" y="126"/>
                  </a:lnTo>
                  <a:lnTo>
                    <a:pt x="31" y="118"/>
                  </a:lnTo>
                  <a:lnTo>
                    <a:pt x="28" y="113"/>
                  </a:lnTo>
                  <a:lnTo>
                    <a:pt x="24" y="114"/>
                  </a:lnTo>
                  <a:lnTo>
                    <a:pt x="21" y="118"/>
                  </a:lnTo>
                  <a:lnTo>
                    <a:pt x="16" y="123"/>
                  </a:lnTo>
                  <a:lnTo>
                    <a:pt x="12" y="128"/>
                  </a:lnTo>
                  <a:lnTo>
                    <a:pt x="9" y="132"/>
                  </a:lnTo>
                  <a:lnTo>
                    <a:pt x="7" y="141"/>
                  </a:lnTo>
                  <a:lnTo>
                    <a:pt x="4" y="153"/>
                  </a:lnTo>
                  <a:lnTo>
                    <a:pt x="0" y="166"/>
                  </a:lnTo>
                  <a:lnTo>
                    <a:pt x="0" y="176"/>
                  </a:lnTo>
                  <a:lnTo>
                    <a:pt x="1" y="184"/>
                  </a:lnTo>
                  <a:lnTo>
                    <a:pt x="2" y="190"/>
                  </a:lnTo>
                  <a:lnTo>
                    <a:pt x="6" y="195"/>
                  </a:lnTo>
                  <a:lnTo>
                    <a:pt x="12" y="198"/>
                  </a:lnTo>
                  <a:lnTo>
                    <a:pt x="19" y="199"/>
                  </a:lnTo>
                  <a:lnTo>
                    <a:pt x="23" y="200"/>
                  </a:lnTo>
                  <a:lnTo>
                    <a:pt x="27" y="200"/>
                  </a:lnTo>
                  <a:lnTo>
                    <a:pt x="30" y="199"/>
                  </a:lnTo>
                  <a:lnTo>
                    <a:pt x="31" y="200"/>
                  </a:lnTo>
                  <a:lnTo>
                    <a:pt x="30" y="205"/>
                  </a:lnTo>
                  <a:lnTo>
                    <a:pt x="28" y="211"/>
                  </a:lnTo>
                  <a:lnTo>
                    <a:pt x="24" y="215"/>
                  </a:lnTo>
                  <a:lnTo>
                    <a:pt x="23" y="219"/>
                  </a:lnTo>
                  <a:lnTo>
                    <a:pt x="24" y="224"/>
                  </a:lnTo>
                  <a:lnTo>
                    <a:pt x="28" y="229"/>
                  </a:lnTo>
                  <a:lnTo>
                    <a:pt x="31" y="234"/>
                  </a:lnTo>
                  <a:lnTo>
                    <a:pt x="36" y="238"/>
                  </a:lnTo>
                  <a:lnTo>
                    <a:pt x="44" y="245"/>
                  </a:lnTo>
                  <a:lnTo>
                    <a:pt x="54" y="248"/>
                  </a:lnTo>
                  <a:lnTo>
                    <a:pt x="63" y="244"/>
                  </a:lnTo>
                  <a:lnTo>
                    <a:pt x="70" y="237"/>
                  </a:lnTo>
                  <a:lnTo>
                    <a:pt x="75" y="232"/>
                  </a:lnTo>
                  <a:lnTo>
                    <a:pt x="77" y="229"/>
                  </a:lnTo>
                  <a:lnTo>
                    <a:pt x="82" y="230"/>
                  </a:lnTo>
                  <a:lnTo>
                    <a:pt x="88" y="234"/>
                  </a:lnTo>
                  <a:lnTo>
                    <a:pt x="96" y="240"/>
                  </a:lnTo>
                  <a:lnTo>
                    <a:pt x="104" y="247"/>
                  </a:lnTo>
                  <a:lnTo>
                    <a:pt x="111" y="256"/>
                  </a:lnTo>
                  <a:lnTo>
                    <a:pt x="113" y="263"/>
                  </a:lnTo>
                  <a:lnTo>
                    <a:pt x="113" y="264"/>
                  </a:lnTo>
                  <a:lnTo>
                    <a:pt x="110" y="262"/>
                  </a:lnTo>
                  <a:lnTo>
                    <a:pt x="103" y="256"/>
                  </a:lnTo>
                  <a:lnTo>
                    <a:pt x="93" y="252"/>
                  </a:lnTo>
                  <a:lnTo>
                    <a:pt x="85" y="252"/>
                  </a:lnTo>
                  <a:lnTo>
                    <a:pt x="82" y="258"/>
                  </a:lnTo>
                  <a:lnTo>
                    <a:pt x="84" y="26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97760" y="1641171"/>
              <a:ext cx="27823" cy="13307"/>
            </a:xfrm>
            <a:custGeom>
              <a:avLst/>
              <a:gdLst>
                <a:gd name="T0" fmla="*/ 2147483646 w 34"/>
                <a:gd name="T1" fmla="*/ 0 h 18"/>
                <a:gd name="T2" fmla="*/ 2147483646 w 34"/>
                <a:gd name="T3" fmla="*/ 2147483646 h 18"/>
                <a:gd name="T4" fmla="*/ 2147483646 w 34"/>
                <a:gd name="T5" fmla="*/ 2147483646 h 18"/>
                <a:gd name="T6" fmla="*/ 2147483646 w 34"/>
                <a:gd name="T7" fmla="*/ 2147483646 h 18"/>
                <a:gd name="T8" fmla="*/ 2147483646 w 34"/>
                <a:gd name="T9" fmla="*/ 2147483646 h 18"/>
                <a:gd name="T10" fmla="*/ 2147483646 w 34"/>
                <a:gd name="T11" fmla="*/ 2147483646 h 18"/>
                <a:gd name="T12" fmla="*/ 2147483646 w 34"/>
                <a:gd name="T13" fmla="*/ 2147483646 h 18"/>
                <a:gd name="T14" fmla="*/ 2147483646 w 34"/>
                <a:gd name="T15" fmla="*/ 2147483646 h 18"/>
                <a:gd name="T16" fmla="*/ 2147483646 w 34"/>
                <a:gd name="T17" fmla="*/ 2147483646 h 18"/>
                <a:gd name="T18" fmla="*/ 2147483646 w 34"/>
                <a:gd name="T19" fmla="*/ 2147483646 h 18"/>
                <a:gd name="T20" fmla="*/ 0 w 34"/>
                <a:gd name="T21" fmla="*/ 2147483646 h 18"/>
                <a:gd name="T22" fmla="*/ 0 w 34"/>
                <a:gd name="T23" fmla="*/ 2147483646 h 18"/>
                <a:gd name="T24" fmla="*/ 2147483646 w 34"/>
                <a:gd name="T25" fmla="*/ 2147483646 h 18"/>
                <a:gd name="T26" fmla="*/ 2147483646 w 34"/>
                <a:gd name="T27" fmla="*/ 2147483646 h 18"/>
                <a:gd name="T28" fmla="*/ 2147483646 w 34"/>
                <a:gd name="T29" fmla="*/ 2147483646 h 18"/>
                <a:gd name="T30" fmla="*/ 2147483646 w 34"/>
                <a:gd name="T31" fmla="*/ 2147483646 h 18"/>
                <a:gd name="T32" fmla="*/ 2147483646 w 34"/>
                <a:gd name="T33" fmla="*/ 0 h 1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4" h="18">
                  <a:moveTo>
                    <a:pt x="31" y="0"/>
                  </a:moveTo>
                  <a:lnTo>
                    <a:pt x="32" y="1"/>
                  </a:lnTo>
                  <a:lnTo>
                    <a:pt x="34" y="3"/>
                  </a:lnTo>
                  <a:lnTo>
                    <a:pt x="34" y="6"/>
                  </a:lnTo>
                  <a:lnTo>
                    <a:pt x="30" y="10"/>
                  </a:lnTo>
                  <a:lnTo>
                    <a:pt x="24" y="14"/>
                  </a:lnTo>
                  <a:lnTo>
                    <a:pt x="22" y="16"/>
                  </a:lnTo>
                  <a:lnTo>
                    <a:pt x="19" y="18"/>
                  </a:lnTo>
                  <a:lnTo>
                    <a:pt x="12" y="18"/>
                  </a:lnTo>
                  <a:lnTo>
                    <a:pt x="4" y="16"/>
                  </a:lnTo>
                  <a:lnTo>
                    <a:pt x="0" y="13"/>
                  </a:lnTo>
                  <a:lnTo>
                    <a:pt x="0" y="9"/>
                  </a:lnTo>
                  <a:lnTo>
                    <a:pt x="4" y="7"/>
                  </a:lnTo>
                  <a:lnTo>
                    <a:pt x="14" y="4"/>
                  </a:lnTo>
                  <a:lnTo>
                    <a:pt x="22" y="2"/>
                  </a:lnTo>
                  <a:lnTo>
                    <a:pt x="29" y="1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83244" y="1606092"/>
              <a:ext cx="25403" cy="36290"/>
            </a:xfrm>
            <a:custGeom>
              <a:avLst/>
              <a:gdLst>
                <a:gd name="T0" fmla="*/ 2147483646 w 34"/>
                <a:gd name="T1" fmla="*/ 2147483646 h 46"/>
                <a:gd name="T2" fmla="*/ 2147483646 w 34"/>
                <a:gd name="T3" fmla="*/ 2147483646 h 46"/>
                <a:gd name="T4" fmla="*/ 2147483646 w 34"/>
                <a:gd name="T5" fmla="*/ 2147483646 h 46"/>
                <a:gd name="T6" fmla="*/ 2147483646 w 34"/>
                <a:gd name="T7" fmla="*/ 0 h 46"/>
                <a:gd name="T8" fmla="*/ 2147483646 w 34"/>
                <a:gd name="T9" fmla="*/ 0 h 46"/>
                <a:gd name="T10" fmla="*/ 2147483646 w 34"/>
                <a:gd name="T11" fmla="*/ 2147483646 h 46"/>
                <a:gd name="T12" fmla="*/ 0 w 34"/>
                <a:gd name="T13" fmla="*/ 2147483646 h 46"/>
                <a:gd name="T14" fmla="*/ 2147483646 w 34"/>
                <a:gd name="T15" fmla="*/ 2147483646 h 46"/>
                <a:gd name="T16" fmla="*/ 2147483646 w 34"/>
                <a:gd name="T17" fmla="*/ 2147483646 h 46"/>
                <a:gd name="T18" fmla="*/ 2147483646 w 34"/>
                <a:gd name="T19" fmla="*/ 2147483646 h 46"/>
                <a:gd name="T20" fmla="*/ 2147483646 w 34"/>
                <a:gd name="T21" fmla="*/ 2147483646 h 46"/>
                <a:gd name="T22" fmla="*/ 2147483646 w 34"/>
                <a:gd name="T23" fmla="*/ 2147483646 h 46"/>
                <a:gd name="T24" fmla="*/ 2147483646 w 34"/>
                <a:gd name="T25" fmla="*/ 2147483646 h 46"/>
                <a:gd name="T26" fmla="*/ 2147483646 w 34"/>
                <a:gd name="T27" fmla="*/ 2147483646 h 46"/>
                <a:gd name="T28" fmla="*/ 2147483646 w 34"/>
                <a:gd name="T29" fmla="*/ 2147483646 h 46"/>
                <a:gd name="T30" fmla="*/ 2147483646 w 34"/>
                <a:gd name="T31" fmla="*/ 2147483646 h 46"/>
                <a:gd name="T32" fmla="*/ 2147483646 w 34"/>
                <a:gd name="T33" fmla="*/ 2147483646 h 46"/>
                <a:gd name="T34" fmla="*/ 2147483646 w 34"/>
                <a:gd name="T35" fmla="*/ 2147483646 h 46"/>
                <a:gd name="T36" fmla="*/ 2147483646 w 34"/>
                <a:gd name="T37" fmla="*/ 2147483646 h 46"/>
                <a:gd name="T38" fmla="*/ 2147483646 w 34"/>
                <a:gd name="T39" fmla="*/ 2147483646 h 46"/>
                <a:gd name="T40" fmla="*/ 2147483646 w 34"/>
                <a:gd name="T41" fmla="*/ 2147483646 h 46"/>
                <a:gd name="T42" fmla="*/ 2147483646 w 34"/>
                <a:gd name="T43" fmla="*/ 2147483646 h 46"/>
                <a:gd name="T44" fmla="*/ 2147483646 w 34"/>
                <a:gd name="T45" fmla="*/ 2147483646 h 46"/>
                <a:gd name="T46" fmla="*/ 2147483646 w 34"/>
                <a:gd name="T47" fmla="*/ 2147483646 h 46"/>
                <a:gd name="T48" fmla="*/ 2147483646 w 34"/>
                <a:gd name="T49" fmla="*/ 2147483646 h 4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34" h="46">
                  <a:moveTo>
                    <a:pt x="22" y="14"/>
                  </a:moveTo>
                  <a:lnTo>
                    <a:pt x="20" y="10"/>
                  </a:lnTo>
                  <a:lnTo>
                    <a:pt x="14" y="5"/>
                  </a:lnTo>
                  <a:lnTo>
                    <a:pt x="7" y="0"/>
                  </a:lnTo>
                  <a:lnTo>
                    <a:pt x="3" y="0"/>
                  </a:lnTo>
                  <a:lnTo>
                    <a:pt x="1" y="5"/>
                  </a:lnTo>
                  <a:lnTo>
                    <a:pt x="0" y="10"/>
                  </a:lnTo>
                  <a:lnTo>
                    <a:pt x="1" y="15"/>
                  </a:lnTo>
                  <a:lnTo>
                    <a:pt x="1" y="20"/>
                  </a:lnTo>
                  <a:lnTo>
                    <a:pt x="3" y="27"/>
                  </a:lnTo>
                  <a:lnTo>
                    <a:pt x="4" y="36"/>
                  </a:lnTo>
                  <a:lnTo>
                    <a:pt x="7" y="43"/>
                  </a:lnTo>
                  <a:lnTo>
                    <a:pt x="11" y="46"/>
                  </a:lnTo>
                  <a:lnTo>
                    <a:pt x="16" y="46"/>
                  </a:lnTo>
                  <a:lnTo>
                    <a:pt x="21" y="44"/>
                  </a:lnTo>
                  <a:lnTo>
                    <a:pt x="26" y="42"/>
                  </a:lnTo>
                  <a:lnTo>
                    <a:pt x="29" y="38"/>
                  </a:lnTo>
                  <a:lnTo>
                    <a:pt x="31" y="33"/>
                  </a:lnTo>
                  <a:lnTo>
                    <a:pt x="34" y="30"/>
                  </a:lnTo>
                  <a:lnTo>
                    <a:pt x="34" y="27"/>
                  </a:lnTo>
                  <a:lnTo>
                    <a:pt x="30" y="22"/>
                  </a:lnTo>
                  <a:lnTo>
                    <a:pt x="26" y="17"/>
                  </a:lnTo>
                  <a:lnTo>
                    <a:pt x="23" y="15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32438" y="1589156"/>
              <a:ext cx="45967" cy="52015"/>
            </a:xfrm>
            <a:custGeom>
              <a:avLst/>
              <a:gdLst>
                <a:gd name="T0" fmla="*/ 2147483646 w 58"/>
                <a:gd name="T1" fmla="*/ 2147483646 h 67"/>
                <a:gd name="T2" fmla="*/ 2147483646 w 58"/>
                <a:gd name="T3" fmla="*/ 2147483646 h 67"/>
                <a:gd name="T4" fmla="*/ 2147483646 w 58"/>
                <a:gd name="T5" fmla="*/ 2147483646 h 67"/>
                <a:gd name="T6" fmla="*/ 2147483646 w 58"/>
                <a:gd name="T7" fmla="*/ 2147483646 h 67"/>
                <a:gd name="T8" fmla="*/ 2147483646 w 58"/>
                <a:gd name="T9" fmla="*/ 2147483646 h 67"/>
                <a:gd name="T10" fmla="*/ 2147483646 w 58"/>
                <a:gd name="T11" fmla="*/ 2147483646 h 67"/>
                <a:gd name="T12" fmla="*/ 2147483646 w 58"/>
                <a:gd name="T13" fmla="*/ 2147483646 h 67"/>
                <a:gd name="T14" fmla="*/ 2147483646 w 58"/>
                <a:gd name="T15" fmla="*/ 2147483646 h 67"/>
                <a:gd name="T16" fmla="*/ 2147483646 w 58"/>
                <a:gd name="T17" fmla="*/ 2147483646 h 67"/>
                <a:gd name="T18" fmla="*/ 2147483646 w 58"/>
                <a:gd name="T19" fmla="*/ 2147483646 h 67"/>
                <a:gd name="T20" fmla="*/ 2147483646 w 58"/>
                <a:gd name="T21" fmla="*/ 2147483646 h 67"/>
                <a:gd name="T22" fmla="*/ 2147483646 w 58"/>
                <a:gd name="T23" fmla="*/ 2147483646 h 67"/>
                <a:gd name="T24" fmla="*/ 2147483646 w 58"/>
                <a:gd name="T25" fmla="*/ 2147483646 h 67"/>
                <a:gd name="T26" fmla="*/ 2147483646 w 58"/>
                <a:gd name="T27" fmla="*/ 2147483646 h 67"/>
                <a:gd name="T28" fmla="*/ 2147483646 w 58"/>
                <a:gd name="T29" fmla="*/ 2147483646 h 67"/>
                <a:gd name="T30" fmla="*/ 2147483646 w 58"/>
                <a:gd name="T31" fmla="*/ 2147483646 h 67"/>
                <a:gd name="T32" fmla="*/ 2147483646 w 58"/>
                <a:gd name="T33" fmla="*/ 2147483646 h 67"/>
                <a:gd name="T34" fmla="*/ 2147483646 w 58"/>
                <a:gd name="T35" fmla="*/ 2147483646 h 67"/>
                <a:gd name="T36" fmla="*/ 2147483646 w 58"/>
                <a:gd name="T37" fmla="*/ 2147483646 h 67"/>
                <a:gd name="T38" fmla="*/ 2147483646 w 58"/>
                <a:gd name="T39" fmla="*/ 2147483646 h 67"/>
                <a:gd name="T40" fmla="*/ 2147483646 w 58"/>
                <a:gd name="T41" fmla="*/ 2147483646 h 67"/>
                <a:gd name="T42" fmla="*/ 2147483646 w 58"/>
                <a:gd name="T43" fmla="*/ 2147483646 h 67"/>
                <a:gd name="T44" fmla="*/ 2147483646 w 58"/>
                <a:gd name="T45" fmla="*/ 2147483646 h 67"/>
                <a:gd name="T46" fmla="*/ 0 w 58"/>
                <a:gd name="T47" fmla="*/ 2147483646 h 67"/>
                <a:gd name="T48" fmla="*/ 2147483646 w 58"/>
                <a:gd name="T49" fmla="*/ 0 h 67"/>
                <a:gd name="T50" fmla="*/ 2147483646 w 58"/>
                <a:gd name="T51" fmla="*/ 0 h 67"/>
                <a:gd name="T52" fmla="*/ 2147483646 w 58"/>
                <a:gd name="T53" fmla="*/ 0 h 67"/>
                <a:gd name="T54" fmla="*/ 2147483646 w 58"/>
                <a:gd name="T55" fmla="*/ 2147483646 h 67"/>
                <a:gd name="T56" fmla="*/ 2147483646 w 58"/>
                <a:gd name="T57" fmla="*/ 2147483646 h 67"/>
                <a:gd name="T58" fmla="*/ 2147483646 w 58"/>
                <a:gd name="T59" fmla="*/ 2147483646 h 67"/>
                <a:gd name="T60" fmla="*/ 2147483646 w 58"/>
                <a:gd name="T61" fmla="*/ 2147483646 h 67"/>
                <a:gd name="T62" fmla="*/ 2147483646 w 58"/>
                <a:gd name="T63" fmla="*/ 2147483646 h 67"/>
                <a:gd name="T64" fmla="*/ 2147483646 w 58"/>
                <a:gd name="T65" fmla="*/ 2147483646 h 67"/>
                <a:gd name="T66" fmla="*/ 2147483646 w 58"/>
                <a:gd name="T67" fmla="*/ 2147483646 h 67"/>
                <a:gd name="T68" fmla="*/ 2147483646 w 58"/>
                <a:gd name="T69" fmla="*/ 2147483646 h 67"/>
                <a:gd name="T70" fmla="*/ 2147483646 w 58"/>
                <a:gd name="T71" fmla="*/ 2147483646 h 67"/>
                <a:gd name="T72" fmla="*/ 2147483646 w 58"/>
                <a:gd name="T73" fmla="*/ 2147483646 h 6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58" h="67">
                  <a:moveTo>
                    <a:pt x="53" y="34"/>
                  </a:moveTo>
                  <a:lnTo>
                    <a:pt x="54" y="37"/>
                  </a:lnTo>
                  <a:lnTo>
                    <a:pt x="57" y="44"/>
                  </a:lnTo>
                  <a:lnTo>
                    <a:pt x="58" y="53"/>
                  </a:lnTo>
                  <a:lnTo>
                    <a:pt x="57" y="60"/>
                  </a:lnTo>
                  <a:lnTo>
                    <a:pt x="54" y="64"/>
                  </a:lnTo>
                  <a:lnTo>
                    <a:pt x="52" y="66"/>
                  </a:lnTo>
                  <a:lnTo>
                    <a:pt x="48" y="67"/>
                  </a:lnTo>
                  <a:lnTo>
                    <a:pt x="44" y="65"/>
                  </a:lnTo>
                  <a:lnTo>
                    <a:pt x="39" y="62"/>
                  </a:lnTo>
                  <a:lnTo>
                    <a:pt x="35" y="60"/>
                  </a:lnTo>
                  <a:lnTo>
                    <a:pt x="32" y="58"/>
                  </a:lnTo>
                  <a:lnTo>
                    <a:pt x="29" y="53"/>
                  </a:lnTo>
                  <a:lnTo>
                    <a:pt x="24" y="50"/>
                  </a:lnTo>
                  <a:lnTo>
                    <a:pt x="17" y="49"/>
                  </a:lnTo>
                  <a:lnTo>
                    <a:pt x="12" y="47"/>
                  </a:lnTo>
                  <a:lnTo>
                    <a:pt x="8" y="42"/>
                  </a:lnTo>
                  <a:lnTo>
                    <a:pt x="9" y="37"/>
                  </a:lnTo>
                  <a:lnTo>
                    <a:pt x="13" y="37"/>
                  </a:lnTo>
                  <a:lnTo>
                    <a:pt x="15" y="36"/>
                  </a:lnTo>
                  <a:lnTo>
                    <a:pt x="13" y="30"/>
                  </a:lnTo>
                  <a:lnTo>
                    <a:pt x="7" y="20"/>
                  </a:lnTo>
                  <a:lnTo>
                    <a:pt x="2" y="11"/>
                  </a:lnTo>
                  <a:lnTo>
                    <a:pt x="0" y="4"/>
                  </a:lnTo>
                  <a:lnTo>
                    <a:pt x="4" y="0"/>
                  </a:lnTo>
                  <a:lnTo>
                    <a:pt x="9" y="0"/>
                  </a:lnTo>
                  <a:lnTo>
                    <a:pt x="14" y="0"/>
                  </a:lnTo>
                  <a:lnTo>
                    <a:pt x="19" y="2"/>
                  </a:lnTo>
                  <a:lnTo>
                    <a:pt x="23" y="8"/>
                  </a:lnTo>
                  <a:lnTo>
                    <a:pt x="28" y="13"/>
                  </a:lnTo>
                  <a:lnTo>
                    <a:pt x="34" y="15"/>
                  </a:lnTo>
                  <a:lnTo>
                    <a:pt x="38" y="16"/>
                  </a:lnTo>
                  <a:lnTo>
                    <a:pt x="40" y="19"/>
                  </a:lnTo>
                  <a:lnTo>
                    <a:pt x="43" y="24"/>
                  </a:lnTo>
                  <a:lnTo>
                    <a:pt x="47" y="29"/>
                  </a:lnTo>
                  <a:lnTo>
                    <a:pt x="51" y="32"/>
                  </a:lnTo>
                  <a:lnTo>
                    <a:pt x="53" y="3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47360" y="1777864"/>
              <a:ext cx="205643" cy="179030"/>
            </a:xfrm>
            <a:custGeom>
              <a:avLst/>
              <a:gdLst>
                <a:gd name="T0" fmla="*/ 2147483646 w 249"/>
                <a:gd name="T1" fmla="*/ 2147483646 h 231"/>
                <a:gd name="T2" fmla="*/ 2147483646 w 249"/>
                <a:gd name="T3" fmla="*/ 2147483646 h 231"/>
                <a:gd name="T4" fmla="*/ 2147483646 w 249"/>
                <a:gd name="T5" fmla="*/ 2147483646 h 231"/>
                <a:gd name="T6" fmla="*/ 2147483646 w 249"/>
                <a:gd name="T7" fmla="*/ 2147483646 h 231"/>
                <a:gd name="T8" fmla="*/ 2147483646 w 249"/>
                <a:gd name="T9" fmla="*/ 2147483646 h 231"/>
                <a:gd name="T10" fmla="*/ 2147483646 w 249"/>
                <a:gd name="T11" fmla="*/ 2147483646 h 231"/>
                <a:gd name="T12" fmla="*/ 2147483646 w 249"/>
                <a:gd name="T13" fmla="*/ 2147483646 h 231"/>
                <a:gd name="T14" fmla="*/ 2147483646 w 249"/>
                <a:gd name="T15" fmla="*/ 2147483646 h 231"/>
                <a:gd name="T16" fmla="*/ 2147483646 w 249"/>
                <a:gd name="T17" fmla="*/ 2147483646 h 231"/>
                <a:gd name="T18" fmla="*/ 2147483646 w 249"/>
                <a:gd name="T19" fmla="*/ 2147483646 h 231"/>
                <a:gd name="T20" fmla="*/ 2147483646 w 249"/>
                <a:gd name="T21" fmla="*/ 2147483646 h 231"/>
                <a:gd name="T22" fmla="*/ 2147483646 w 249"/>
                <a:gd name="T23" fmla="*/ 2147483646 h 231"/>
                <a:gd name="T24" fmla="*/ 2147483646 w 249"/>
                <a:gd name="T25" fmla="*/ 2147483646 h 231"/>
                <a:gd name="T26" fmla="*/ 2147483646 w 249"/>
                <a:gd name="T27" fmla="*/ 2147483646 h 231"/>
                <a:gd name="T28" fmla="*/ 2147483646 w 249"/>
                <a:gd name="T29" fmla="*/ 2147483646 h 231"/>
                <a:gd name="T30" fmla="*/ 2147483646 w 249"/>
                <a:gd name="T31" fmla="*/ 2147483646 h 231"/>
                <a:gd name="T32" fmla="*/ 2147483646 w 249"/>
                <a:gd name="T33" fmla="*/ 2147483646 h 231"/>
                <a:gd name="T34" fmla="*/ 2147483646 w 249"/>
                <a:gd name="T35" fmla="*/ 2147483646 h 231"/>
                <a:gd name="T36" fmla="*/ 2147483646 w 249"/>
                <a:gd name="T37" fmla="*/ 2147483646 h 231"/>
                <a:gd name="T38" fmla="*/ 2147483646 w 249"/>
                <a:gd name="T39" fmla="*/ 2147483646 h 231"/>
                <a:gd name="T40" fmla="*/ 2147483646 w 249"/>
                <a:gd name="T41" fmla="*/ 2147483646 h 231"/>
                <a:gd name="T42" fmla="*/ 2147483646 w 249"/>
                <a:gd name="T43" fmla="*/ 2147483646 h 231"/>
                <a:gd name="T44" fmla="*/ 2147483646 w 249"/>
                <a:gd name="T45" fmla="*/ 2147483646 h 231"/>
                <a:gd name="T46" fmla="*/ 2147483646 w 249"/>
                <a:gd name="T47" fmla="*/ 2147483646 h 231"/>
                <a:gd name="T48" fmla="*/ 2147483646 w 249"/>
                <a:gd name="T49" fmla="*/ 2147483646 h 231"/>
                <a:gd name="T50" fmla="*/ 2147483646 w 249"/>
                <a:gd name="T51" fmla="*/ 2147483646 h 231"/>
                <a:gd name="T52" fmla="*/ 2147483646 w 249"/>
                <a:gd name="T53" fmla="*/ 2147483646 h 231"/>
                <a:gd name="T54" fmla="*/ 2147483646 w 249"/>
                <a:gd name="T55" fmla="*/ 2147483646 h 231"/>
                <a:gd name="T56" fmla="*/ 2147483646 w 249"/>
                <a:gd name="T57" fmla="*/ 2147483646 h 231"/>
                <a:gd name="T58" fmla="*/ 2147483646 w 249"/>
                <a:gd name="T59" fmla="*/ 2147483646 h 231"/>
                <a:gd name="T60" fmla="*/ 2147483646 w 249"/>
                <a:gd name="T61" fmla="*/ 2147483646 h 231"/>
                <a:gd name="T62" fmla="*/ 2147483646 w 249"/>
                <a:gd name="T63" fmla="*/ 2147483646 h 231"/>
                <a:gd name="T64" fmla="*/ 2147483646 w 249"/>
                <a:gd name="T65" fmla="*/ 2147483646 h 231"/>
                <a:gd name="T66" fmla="*/ 2147483646 w 249"/>
                <a:gd name="T67" fmla="*/ 2147483646 h 231"/>
                <a:gd name="T68" fmla="*/ 2147483646 w 249"/>
                <a:gd name="T69" fmla="*/ 2147483646 h 231"/>
                <a:gd name="T70" fmla="*/ 2147483646 w 249"/>
                <a:gd name="T71" fmla="*/ 2147483646 h 231"/>
                <a:gd name="T72" fmla="*/ 2147483646 w 249"/>
                <a:gd name="T73" fmla="*/ 2147483646 h 231"/>
                <a:gd name="T74" fmla="*/ 2147483646 w 249"/>
                <a:gd name="T75" fmla="*/ 2147483646 h 231"/>
                <a:gd name="T76" fmla="*/ 2147483646 w 249"/>
                <a:gd name="T77" fmla="*/ 2147483646 h 231"/>
                <a:gd name="T78" fmla="*/ 2147483646 w 249"/>
                <a:gd name="T79" fmla="*/ 2147483646 h 231"/>
                <a:gd name="T80" fmla="*/ 2147483646 w 249"/>
                <a:gd name="T81" fmla="*/ 2147483646 h 231"/>
                <a:gd name="T82" fmla="*/ 2147483646 w 249"/>
                <a:gd name="T83" fmla="*/ 2147483646 h 231"/>
                <a:gd name="T84" fmla="*/ 2147483646 w 249"/>
                <a:gd name="T85" fmla="*/ 2147483646 h 231"/>
                <a:gd name="T86" fmla="*/ 2147483646 w 249"/>
                <a:gd name="T87" fmla="*/ 2147483646 h 231"/>
                <a:gd name="T88" fmla="*/ 2147483646 w 249"/>
                <a:gd name="T89" fmla="*/ 2147483646 h 231"/>
                <a:gd name="T90" fmla="*/ 2147483646 w 249"/>
                <a:gd name="T91" fmla="*/ 2147483646 h 231"/>
                <a:gd name="T92" fmla="*/ 2147483646 w 249"/>
                <a:gd name="T93" fmla="*/ 2147483646 h 231"/>
                <a:gd name="T94" fmla="*/ 2147483646 w 249"/>
                <a:gd name="T95" fmla="*/ 2147483646 h 231"/>
                <a:gd name="T96" fmla="*/ 2147483646 w 249"/>
                <a:gd name="T97" fmla="*/ 2147483646 h 23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49" h="231">
                  <a:moveTo>
                    <a:pt x="239" y="162"/>
                  </a:moveTo>
                  <a:lnTo>
                    <a:pt x="241" y="164"/>
                  </a:lnTo>
                  <a:lnTo>
                    <a:pt x="246" y="168"/>
                  </a:lnTo>
                  <a:lnTo>
                    <a:pt x="249" y="175"/>
                  </a:lnTo>
                  <a:lnTo>
                    <a:pt x="248" y="182"/>
                  </a:lnTo>
                  <a:lnTo>
                    <a:pt x="244" y="187"/>
                  </a:lnTo>
                  <a:lnTo>
                    <a:pt x="239" y="188"/>
                  </a:lnTo>
                  <a:lnTo>
                    <a:pt x="236" y="187"/>
                  </a:lnTo>
                  <a:lnTo>
                    <a:pt x="232" y="187"/>
                  </a:lnTo>
                  <a:lnTo>
                    <a:pt x="229" y="187"/>
                  </a:lnTo>
                  <a:lnTo>
                    <a:pt x="226" y="187"/>
                  </a:lnTo>
                  <a:lnTo>
                    <a:pt x="226" y="189"/>
                  </a:lnTo>
                  <a:lnTo>
                    <a:pt x="228" y="195"/>
                  </a:lnTo>
                  <a:lnTo>
                    <a:pt x="230" y="204"/>
                  </a:lnTo>
                  <a:lnTo>
                    <a:pt x="232" y="213"/>
                  </a:lnTo>
                  <a:lnTo>
                    <a:pt x="231" y="220"/>
                  </a:lnTo>
                  <a:lnTo>
                    <a:pt x="224" y="225"/>
                  </a:lnTo>
                  <a:lnTo>
                    <a:pt x="216" y="227"/>
                  </a:lnTo>
                  <a:lnTo>
                    <a:pt x="211" y="230"/>
                  </a:lnTo>
                  <a:lnTo>
                    <a:pt x="205" y="231"/>
                  </a:lnTo>
                  <a:lnTo>
                    <a:pt x="195" y="225"/>
                  </a:lnTo>
                  <a:lnTo>
                    <a:pt x="190" y="220"/>
                  </a:lnTo>
                  <a:lnTo>
                    <a:pt x="184" y="215"/>
                  </a:lnTo>
                  <a:lnTo>
                    <a:pt x="178" y="210"/>
                  </a:lnTo>
                  <a:lnTo>
                    <a:pt x="173" y="205"/>
                  </a:lnTo>
                  <a:lnTo>
                    <a:pt x="170" y="202"/>
                  </a:lnTo>
                  <a:lnTo>
                    <a:pt x="165" y="198"/>
                  </a:lnTo>
                  <a:lnTo>
                    <a:pt x="163" y="196"/>
                  </a:lnTo>
                  <a:lnTo>
                    <a:pt x="161" y="195"/>
                  </a:lnTo>
                  <a:lnTo>
                    <a:pt x="158" y="194"/>
                  </a:lnTo>
                  <a:lnTo>
                    <a:pt x="157" y="194"/>
                  </a:lnTo>
                  <a:lnTo>
                    <a:pt x="154" y="196"/>
                  </a:lnTo>
                  <a:lnTo>
                    <a:pt x="146" y="202"/>
                  </a:lnTo>
                  <a:lnTo>
                    <a:pt x="140" y="206"/>
                  </a:lnTo>
                  <a:lnTo>
                    <a:pt x="132" y="210"/>
                  </a:lnTo>
                  <a:lnTo>
                    <a:pt x="123" y="213"/>
                  </a:lnTo>
                  <a:lnTo>
                    <a:pt x="114" y="216"/>
                  </a:lnTo>
                  <a:lnTo>
                    <a:pt x="104" y="219"/>
                  </a:lnTo>
                  <a:lnTo>
                    <a:pt x="95" y="220"/>
                  </a:lnTo>
                  <a:lnTo>
                    <a:pt x="89" y="221"/>
                  </a:lnTo>
                  <a:lnTo>
                    <a:pt x="85" y="223"/>
                  </a:lnTo>
                  <a:lnTo>
                    <a:pt x="81" y="223"/>
                  </a:lnTo>
                  <a:lnTo>
                    <a:pt x="78" y="223"/>
                  </a:lnTo>
                  <a:lnTo>
                    <a:pt x="73" y="221"/>
                  </a:lnTo>
                  <a:lnTo>
                    <a:pt x="67" y="219"/>
                  </a:lnTo>
                  <a:lnTo>
                    <a:pt x="62" y="218"/>
                  </a:lnTo>
                  <a:lnTo>
                    <a:pt x="57" y="216"/>
                  </a:lnTo>
                  <a:lnTo>
                    <a:pt x="52" y="215"/>
                  </a:lnTo>
                  <a:lnTo>
                    <a:pt x="49" y="215"/>
                  </a:lnTo>
                  <a:lnTo>
                    <a:pt x="46" y="213"/>
                  </a:lnTo>
                  <a:lnTo>
                    <a:pt x="44" y="210"/>
                  </a:lnTo>
                  <a:lnTo>
                    <a:pt x="44" y="204"/>
                  </a:lnTo>
                  <a:lnTo>
                    <a:pt x="43" y="197"/>
                  </a:lnTo>
                  <a:lnTo>
                    <a:pt x="40" y="188"/>
                  </a:lnTo>
                  <a:lnTo>
                    <a:pt x="33" y="180"/>
                  </a:lnTo>
                  <a:lnTo>
                    <a:pt x="25" y="173"/>
                  </a:lnTo>
                  <a:lnTo>
                    <a:pt x="16" y="167"/>
                  </a:lnTo>
                  <a:lnTo>
                    <a:pt x="9" y="164"/>
                  </a:lnTo>
                  <a:lnTo>
                    <a:pt x="3" y="162"/>
                  </a:lnTo>
                  <a:lnTo>
                    <a:pt x="1" y="157"/>
                  </a:lnTo>
                  <a:lnTo>
                    <a:pt x="0" y="151"/>
                  </a:lnTo>
                  <a:lnTo>
                    <a:pt x="0" y="143"/>
                  </a:lnTo>
                  <a:lnTo>
                    <a:pt x="0" y="136"/>
                  </a:lnTo>
                  <a:lnTo>
                    <a:pt x="1" y="130"/>
                  </a:lnTo>
                  <a:lnTo>
                    <a:pt x="5" y="129"/>
                  </a:lnTo>
                  <a:lnTo>
                    <a:pt x="12" y="129"/>
                  </a:lnTo>
                  <a:lnTo>
                    <a:pt x="20" y="128"/>
                  </a:lnTo>
                  <a:lnTo>
                    <a:pt x="27" y="129"/>
                  </a:lnTo>
                  <a:lnTo>
                    <a:pt x="36" y="132"/>
                  </a:lnTo>
                  <a:lnTo>
                    <a:pt x="42" y="135"/>
                  </a:lnTo>
                  <a:lnTo>
                    <a:pt x="49" y="138"/>
                  </a:lnTo>
                  <a:lnTo>
                    <a:pt x="57" y="142"/>
                  </a:lnTo>
                  <a:lnTo>
                    <a:pt x="65" y="147"/>
                  </a:lnTo>
                  <a:lnTo>
                    <a:pt x="72" y="149"/>
                  </a:lnTo>
                  <a:lnTo>
                    <a:pt x="79" y="151"/>
                  </a:lnTo>
                  <a:lnTo>
                    <a:pt x="82" y="151"/>
                  </a:lnTo>
                  <a:lnTo>
                    <a:pt x="85" y="149"/>
                  </a:lnTo>
                  <a:lnTo>
                    <a:pt x="86" y="141"/>
                  </a:lnTo>
                  <a:lnTo>
                    <a:pt x="86" y="133"/>
                  </a:lnTo>
                  <a:lnTo>
                    <a:pt x="81" y="126"/>
                  </a:lnTo>
                  <a:lnTo>
                    <a:pt x="69" y="121"/>
                  </a:lnTo>
                  <a:lnTo>
                    <a:pt x="56" y="118"/>
                  </a:lnTo>
                  <a:lnTo>
                    <a:pt x="50" y="117"/>
                  </a:lnTo>
                  <a:lnTo>
                    <a:pt x="44" y="117"/>
                  </a:lnTo>
                  <a:lnTo>
                    <a:pt x="35" y="115"/>
                  </a:lnTo>
                  <a:lnTo>
                    <a:pt x="24" y="115"/>
                  </a:lnTo>
                  <a:lnTo>
                    <a:pt x="17" y="115"/>
                  </a:lnTo>
                  <a:lnTo>
                    <a:pt x="12" y="114"/>
                  </a:lnTo>
                  <a:lnTo>
                    <a:pt x="8" y="111"/>
                  </a:lnTo>
                  <a:lnTo>
                    <a:pt x="3" y="104"/>
                  </a:lnTo>
                  <a:lnTo>
                    <a:pt x="2" y="96"/>
                  </a:lnTo>
                  <a:lnTo>
                    <a:pt x="2" y="90"/>
                  </a:lnTo>
                  <a:lnTo>
                    <a:pt x="4" y="86"/>
                  </a:lnTo>
                  <a:lnTo>
                    <a:pt x="11" y="84"/>
                  </a:lnTo>
                  <a:lnTo>
                    <a:pt x="20" y="86"/>
                  </a:lnTo>
                  <a:lnTo>
                    <a:pt x="28" y="84"/>
                  </a:lnTo>
                  <a:lnTo>
                    <a:pt x="29" y="79"/>
                  </a:lnTo>
                  <a:lnTo>
                    <a:pt x="26" y="73"/>
                  </a:lnTo>
                  <a:lnTo>
                    <a:pt x="23" y="71"/>
                  </a:lnTo>
                  <a:lnTo>
                    <a:pt x="19" y="68"/>
                  </a:lnTo>
                  <a:lnTo>
                    <a:pt x="13" y="62"/>
                  </a:lnTo>
                  <a:lnTo>
                    <a:pt x="8" y="54"/>
                  </a:lnTo>
                  <a:lnTo>
                    <a:pt x="3" y="49"/>
                  </a:lnTo>
                  <a:lnTo>
                    <a:pt x="3" y="44"/>
                  </a:lnTo>
                  <a:lnTo>
                    <a:pt x="8" y="39"/>
                  </a:lnTo>
                  <a:lnTo>
                    <a:pt x="14" y="37"/>
                  </a:lnTo>
                  <a:lnTo>
                    <a:pt x="19" y="35"/>
                  </a:lnTo>
                  <a:lnTo>
                    <a:pt x="21" y="33"/>
                  </a:lnTo>
                  <a:lnTo>
                    <a:pt x="24" y="27"/>
                  </a:lnTo>
                  <a:lnTo>
                    <a:pt x="25" y="21"/>
                  </a:lnTo>
                  <a:lnTo>
                    <a:pt x="25" y="18"/>
                  </a:lnTo>
                  <a:lnTo>
                    <a:pt x="28" y="15"/>
                  </a:lnTo>
                  <a:lnTo>
                    <a:pt x="33" y="14"/>
                  </a:lnTo>
                  <a:lnTo>
                    <a:pt x="40" y="13"/>
                  </a:lnTo>
                  <a:lnTo>
                    <a:pt x="46" y="9"/>
                  </a:lnTo>
                  <a:lnTo>
                    <a:pt x="51" y="7"/>
                  </a:lnTo>
                  <a:lnTo>
                    <a:pt x="61" y="5"/>
                  </a:lnTo>
                  <a:lnTo>
                    <a:pt x="72" y="3"/>
                  </a:lnTo>
                  <a:lnTo>
                    <a:pt x="81" y="0"/>
                  </a:lnTo>
                  <a:lnTo>
                    <a:pt x="88" y="3"/>
                  </a:lnTo>
                  <a:lnTo>
                    <a:pt x="88" y="9"/>
                  </a:lnTo>
                  <a:lnTo>
                    <a:pt x="85" y="18"/>
                  </a:lnTo>
                  <a:lnTo>
                    <a:pt x="81" y="23"/>
                  </a:lnTo>
                  <a:lnTo>
                    <a:pt x="82" y="27"/>
                  </a:lnTo>
                  <a:lnTo>
                    <a:pt x="88" y="26"/>
                  </a:lnTo>
                  <a:lnTo>
                    <a:pt x="95" y="23"/>
                  </a:lnTo>
                  <a:lnTo>
                    <a:pt x="100" y="24"/>
                  </a:lnTo>
                  <a:lnTo>
                    <a:pt x="102" y="27"/>
                  </a:lnTo>
                  <a:lnTo>
                    <a:pt x="104" y="34"/>
                  </a:lnTo>
                  <a:lnTo>
                    <a:pt x="110" y="41"/>
                  </a:lnTo>
                  <a:lnTo>
                    <a:pt x="117" y="46"/>
                  </a:lnTo>
                  <a:lnTo>
                    <a:pt x="124" y="47"/>
                  </a:lnTo>
                  <a:lnTo>
                    <a:pt x="127" y="45"/>
                  </a:lnTo>
                  <a:lnTo>
                    <a:pt x="127" y="38"/>
                  </a:lnTo>
                  <a:lnTo>
                    <a:pt x="126" y="31"/>
                  </a:lnTo>
                  <a:lnTo>
                    <a:pt x="125" y="27"/>
                  </a:lnTo>
                  <a:lnTo>
                    <a:pt x="129" y="27"/>
                  </a:lnTo>
                  <a:lnTo>
                    <a:pt x="134" y="33"/>
                  </a:lnTo>
                  <a:lnTo>
                    <a:pt x="140" y="39"/>
                  </a:lnTo>
                  <a:lnTo>
                    <a:pt x="145" y="47"/>
                  </a:lnTo>
                  <a:lnTo>
                    <a:pt x="146" y="58"/>
                  </a:lnTo>
                  <a:lnTo>
                    <a:pt x="147" y="69"/>
                  </a:lnTo>
                  <a:lnTo>
                    <a:pt x="148" y="80"/>
                  </a:lnTo>
                  <a:lnTo>
                    <a:pt x="152" y="83"/>
                  </a:lnTo>
                  <a:lnTo>
                    <a:pt x="155" y="75"/>
                  </a:lnTo>
                  <a:lnTo>
                    <a:pt x="158" y="64"/>
                  </a:lnTo>
                  <a:lnTo>
                    <a:pt x="161" y="57"/>
                  </a:lnTo>
                  <a:lnTo>
                    <a:pt x="162" y="51"/>
                  </a:lnTo>
                  <a:lnTo>
                    <a:pt x="160" y="46"/>
                  </a:lnTo>
                  <a:lnTo>
                    <a:pt x="157" y="39"/>
                  </a:lnTo>
                  <a:lnTo>
                    <a:pt x="156" y="33"/>
                  </a:lnTo>
                  <a:lnTo>
                    <a:pt x="157" y="27"/>
                  </a:lnTo>
                  <a:lnTo>
                    <a:pt x="160" y="22"/>
                  </a:lnTo>
                  <a:lnTo>
                    <a:pt x="164" y="20"/>
                  </a:lnTo>
                  <a:lnTo>
                    <a:pt x="169" y="21"/>
                  </a:lnTo>
                  <a:lnTo>
                    <a:pt x="173" y="23"/>
                  </a:lnTo>
                  <a:lnTo>
                    <a:pt x="179" y="26"/>
                  </a:lnTo>
                  <a:lnTo>
                    <a:pt x="181" y="24"/>
                  </a:lnTo>
                  <a:lnTo>
                    <a:pt x="183" y="22"/>
                  </a:lnTo>
                  <a:lnTo>
                    <a:pt x="181" y="19"/>
                  </a:lnTo>
                  <a:lnTo>
                    <a:pt x="181" y="18"/>
                  </a:lnTo>
                  <a:lnTo>
                    <a:pt x="179" y="15"/>
                  </a:lnTo>
                  <a:lnTo>
                    <a:pt x="175" y="11"/>
                  </a:lnTo>
                  <a:lnTo>
                    <a:pt x="172" y="7"/>
                  </a:lnTo>
                  <a:lnTo>
                    <a:pt x="179" y="5"/>
                  </a:lnTo>
                  <a:lnTo>
                    <a:pt x="185" y="5"/>
                  </a:lnTo>
                  <a:lnTo>
                    <a:pt x="192" y="5"/>
                  </a:lnTo>
                  <a:lnTo>
                    <a:pt x="198" y="5"/>
                  </a:lnTo>
                  <a:lnTo>
                    <a:pt x="203" y="6"/>
                  </a:lnTo>
                  <a:lnTo>
                    <a:pt x="208" y="8"/>
                  </a:lnTo>
                  <a:lnTo>
                    <a:pt x="211" y="11"/>
                  </a:lnTo>
                  <a:lnTo>
                    <a:pt x="213" y="15"/>
                  </a:lnTo>
                  <a:lnTo>
                    <a:pt x="211" y="21"/>
                  </a:lnTo>
                  <a:lnTo>
                    <a:pt x="207" y="31"/>
                  </a:lnTo>
                  <a:lnTo>
                    <a:pt x="203" y="37"/>
                  </a:lnTo>
                  <a:lnTo>
                    <a:pt x="199" y="39"/>
                  </a:lnTo>
                  <a:lnTo>
                    <a:pt x="195" y="42"/>
                  </a:lnTo>
                  <a:lnTo>
                    <a:pt x="192" y="45"/>
                  </a:lnTo>
                  <a:lnTo>
                    <a:pt x="193" y="52"/>
                  </a:lnTo>
                  <a:lnTo>
                    <a:pt x="195" y="60"/>
                  </a:lnTo>
                  <a:lnTo>
                    <a:pt x="196" y="69"/>
                  </a:lnTo>
                  <a:lnTo>
                    <a:pt x="198" y="79"/>
                  </a:lnTo>
                  <a:lnTo>
                    <a:pt x="199" y="89"/>
                  </a:lnTo>
                  <a:lnTo>
                    <a:pt x="201" y="98"/>
                  </a:lnTo>
                  <a:lnTo>
                    <a:pt x="201" y="105"/>
                  </a:lnTo>
                  <a:lnTo>
                    <a:pt x="200" y="110"/>
                  </a:lnTo>
                  <a:lnTo>
                    <a:pt x="199" y="112"/>
                  </a:lnTo>
                  <a:lnTo>
                    <a:pt x="198" y="115"/>
                  </a:lnTo>
                  <a:lnTo>
                    <a:pt x="198" y="122"/>
                  </a:lnTo>
                  <a:lnTo>
                    <a:pt x="201" y="130"/>
                  </a:lnTo>
                  <a:lnTo>
                    <a:pt x="205" y="136"/>
                  </a:lnTo>
                  <a:lnTo>
                    <a:pt x="209" y="141"/>
                  </a:lnTo>
                  <a:lnTo>
                    <a:pt x="216" y="147"/>
                  </a:lnTo>
                  <a:lnTo>
                    <a:pt x="224" y="153"/>
                  </a:lnTo>
                  <a:lnTo>
                    <a:pt x="231" y="158"/>
                  </a:lnTo>
                  <a:lnTo>
                    <a:pt x="237" y="160"/>
                  </a:lnTo>
                  <a:lnTo>
                    <a:pt x="239" y="16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31223" y="3404862"/>
              <a:ext cx="27822" cy="14516"/>
            </a:xfrm>
            <a:custGeom>
              <a:avLst/>
              <a:gdLst>
                <a:gd name="T0" fmla="*/ 2147483646 w 23"/>
                <a:gd name="T1" fmla="*/ 0 h 18"/>
                <a:gd name="T2" fmla="*/ 2147483646 w 23"/>
                <a:gd name="T3" fmla="*/ 2147483646 h 18"/>
                <a:gd name="T4" fmla="*/ 2147483646 w 23"/>
                <a:gd name="T5" fmla="*/ 2147483646 h 18"/>
                <a:gd name="T6" fmla="*/ 0 w 23"/>
                <a:gd name="T7" fmla="*/ 2147483646 h 18"/>
                <a:gd name="T8" fmla="*/ 2147483646 w 23"/>
                <a:gd name="T9" fmla="*/ 0 h 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18">
                  <a:moveTo>
                    <a:pt x="2" y="0"/>
                  </a:moveTo>
                  <a:lnTo>
                    <a:pt x="23" y="1"/>
                  </a:lnTo>
                  <a:lnTo>
                    <a:pt x="21" y="18"/>
                  </a:lnTo>
                  <a:lnTo>
                    <a:pt x="0" y="13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6350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25972" y="2053667"/>
              <a:ext cx="100403" cy="38709"/>
            </a:xfrm>
            <a:custGeom>
              <a:avLst/>
              <a:gdLst>
                <a:gd name="T0" fmla="*/ 2147483646 w 114"/>
                <a:gd name="T1" fmla="*/ 0 h 54"/>
                <a:gd name="T2" fmla="*/ 2147483646 w 114"/>
                <a:gd name="T3" fmla="*/ 2147483646 h 54"/>
                <a:gd name="T4" fmla="*/ 2147483646 w 114"/>
                <a:gd name="T5" fmla="*/ 2147483646 h 54"/>
                <a:gd name="T6" fmla="*/ 2147483646 w 114"/>
                <a:gd name="T7" fmla="*/ 0 h 54"/>
                <a:gd name="T8" fmla="*/ 2147483646 w 114"/>
                <a:gd name="T9" fmla="*/ 2147483646 h 54"/>
                <a:gd name="T10" fmla="*/ 2147483646 w 114"/>
                <a:gd name="T11" fmla="*/ 2147483646 h 54"/>
                <a:gd name="T12" fmla="*/ 2147483646 w 114"/>
                <a:gd name="T13" fmla="*/ 2147483646 h 54"/>
                <a:gd name="T14" fmla="*/ 2147483646 w 114"/>
                <a:gd name="T15" fmla="*/ 2147483646 h 54"/>
                <a:gd name="T16" fmla="*/ 2147483646 w 114"/>
                <a:gd name="T17" fmla="*/ 2147483646 h 54"/>
                <a:gd name="T18" fmla="*/ 2147483646 w 114"/>
                <a:gd name="T19" fmla="*/ 2147483646 h 54"/>
                <a:gd name="T20" fmla="*/ 2147483646 w 114"/>
                <a:gd name="T21" fmla="*/ 2147483646 h 54"/>
                <a:gd name="T22" fmla="*/ 0 w 114"/>
                <a:gd name="T23" fmla="*/ 2147483646 h 54"/>
                <a:gd name="T24" fmla="*/ 2147483646 w 114"/>
                <a:gd name="T25" fmla="*/ 0 h 5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14" h="54">
                  <a:moveTo>
                    <a:pt x="14" y="0"/>
                  </a:moveTo>
                  <a:lnTo>
                    <a:pt x="26" y="14"/>
                  </a:lnTo>
                  <a:lnTo>
                    <a:pt x="54" y="4"/>
                  </a:lnTo>
                  <a:lnTo>
                    <a:pt x="88" y="0"/>
                  </a:lnTo>
                  <a:lnTo>
                    <a:pt x="114" y="18"/>
                  </a:lnTo>
                  <a:lnTo>
                    <a:pt x="96" y="38"/>
                  </a:lnTo>
                  <a:lnTo>
                    <a:pt x="68" y="54"/>
                  </a:lnTo>
                  <a:lnTo>
                    <a:pt x="30" y="42"/>
                  </a:lnTo>
                  <a:lnTo>
                    <a:pt x="10" y="44"/>
                  </a:lnTo>
                  <a:lnTo>
                    <a:pt x="26" y="36"/>
                  </a:lnTo>
                  <a:lnTo>
                    <a:pt x="16" y="22"/>
                  </a:lnTo>
                  <a:lnTo>
                    <a:pt x="0" y="1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 anchor="ctr"/>
            <a:lstStyle/>
            <a:p>
              <a:endParaRPr lang="en-GB" dirty="0"/>
            </a:p>
          </p:txBody>
        </p:sp>
        <p:sp>
          <p:nvSpPr>
            <p:cNvPr id="1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70697" y="3679456"/>
              <a:ext cx="164514" cy="141530"/>
            </a:xfrm>
            <a:custGeom>
              <a:avLst/>
              <a:gdLst>
                <a:gd name="T0" fmla="*/ 2147483646 w 575"/>
                <a:gd name="T1" fmla="*/ 2147483646 h 488"/>
                <a:gd name="T2" fmla="*/ 2147483646 w 575"/>
                <a:gd name="T3" fmla="*/ 2147483646 h 488"/>
                <a:gd name="T4" fmla="*/ 2147483646 w 575"/>
                <a:gd name="T5" fmla="*/ 2147483646 h 488"/>
                <a:gd name="T6" fmla="*/ 2147483646 w 575"/>
                <a:gd name="T7" fmla="*/ 2147483646 h 488"/>
                <a:gd name="T8" fmla="*/ 2147483646 w 575"/>
                <a:gd name="T9" fmla="*/ 0 h 488"/>
                <a:gd name="T10" fmla="*/ 2147483646 w 575"/>
                <a:gd name="T11" fmla="*/ 2147483646 h 488"/>
                <a:gd name="T12" fmla="*/ 0 w 575"/>
                <a:gd name="T13" fmla="*/ 2147483646 h 488"/>
                <a:gd name="T14" fmla="*/ 2147483646 w 575"/>
                <a:gd name="T15" fmla="*/ 2147483646 h 488"/>
                <a:gd name="T16" fmla="*/ 2147483646 w 575"/>
                <a:gd name="T17" fmla="*/ 2147483646 h 488"/>
                <a:gd name="T18" fmla="*/ 2147483646 w 575"/>
                <a:gd name="T19" fmla="*/ 2147483646 h 488"/>
                <a:gd name="T20" fmla="*/ 2147483646 w 575"/>
                <a:gd name="T21" fmla="*/ 2147483646 h 488"/>
                <a:gd name="T22" fmla="*/ 2147483646 w 575"/>
                <a:gd name="T23" fmla="*/ 2147483646 h 488"/>
                <a:gd name="T24" fmla="*/ 2147483646 w 575"/>
                <a:gd name="T25" fmla="*/ 2147483646 h 488"/>
                <a:gd name="T26" fmla="*/ 2147483646 w 575"/>
                <a:gd name="T27" fmla="*/ 2147483646 h 488"/>
                <a:gd name="T28" fmla="*/ 2147483646 w 575"/>
                <a:gd name="T29" fmla="*/ 2147483646 h 488"/>
                <a:gd name="T30" fmla="*/ 2147483646 w 575"/>
                <a:gd name="T31" fmla="*/ 2147483646 h 488"/>
                <a:gd name="T32" fmla="*/ 2147483646 w 575"/>
                <a:gd name="T33" fmla="*/ 2147483646 h 488"/>
                <a:gd name="T34" fmla="*/ 2147483646 w 575"/>
                <a:gd name="T35" fmla="*/ 2147483646 h 488"/>
                <a:gd name="T36" fmla="*/ 2147483646 w 575"/>
                <a:gd name="T37" fmla="*/ 2147483646 h 488"/>
                <a:gd name="T38" fmla="*/ 2147483646 w 575"/>
                <a:gd name="T39" fmla="*/ 2147483646 h 488"/>
                <a:gd name="T40" fmla="*/ 2147483646 w 575"/>
                <a:gd name="T41" fmla="*/ 2147483646 h 488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575" h="488">
                  <a:moveTo>
                    <a:pt x="410" y="71"/>
                  </a:moveTo>
                  <a:lnTo>
                    <a:pt x="321" y="142"/>
                  </a:lnTo>
                  <a:lnTo>
                    <a:pt x="233" y="142"/>
                  </a:lnTo>
                  <a:lnTo>
                    <a:pt x="178" y="71"/>
                  </a:lnTo>
                  <a:lnTo>
                    <a:pt x="107" y="0"/>
                  </a:lnTo>
                  <a:lnTo>
                    <a:pt x="36" y="19"/>
                  </a:lnTo>
                  <a:lnTo>
                    <a:pt x="0" y="90"/>
                  </a:lnTo>
                  <a:lnTo>
                    <a:pt x="72" y="124"/>
                  </a:lnTo>
                  <a:lnTo>
                    <a:pt x="89" y="159"/>
                  </a:lnTo>
                  <a:lnTo>
                    <a:pt x="107" y="213"/>
                  </a:lnTo>
                  <a:lnTo>
                    <a:pt x="160" y="213"/>
                  </a:lnTo>
                  <a:lnTo>
                    <a:pt x="197" y="230"/>
                  </a:lnTo>
                  <a:lnTo>
                    <a:pt x="321" y="283"/>
                  </a:lnTo>
                  <a:lnTo>
                    <a:pt x="446" y="353"/>
                  </a:lnTo>
                  <a:lnTo>
                    <a:pt x="465" y="389"/>
                  </a:lnTo>
                  <a:lnTo>
                    <a:pt x="393" y="424"/>
                  </a:lnTo>
                  <a:lnTo>
                    <a:pt x="465" y="442"/>
                  </a:lnTo>
                  <a:lnTo>
                    <a:pt x="518" y="459"/>
                  </a:lnTo>
                  <a:lnTo>
                    <a:pt x="575" y="488"/>
                  </a:lnTo>
                  <a:lnTo>
                    <a:pt x="575" y="122"/>
                  </a:lnTo>
                  <a:lnTo>
                    <a:pt x="410" y="71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35212" y="3713327"/>
              <a:ext cx="133063" cy="129434"/>
            </a:xfrm>
            <a:custGeom>
              <a:avLst/>
              <a:gdLst>
                <a:gd name="T0" fmla="*/ 2147483646 w 460"/>
                <a:gd name="T1" fmla="*/ 2147483646 h 443"/>
                <a:gd name="T2" fmla="*/ 2147483646 w 460"/>
                <a:gd name="T3" fmla="*/ 2147483646 h 443"/>
                <a:gd name="T4" fmla="*/ 2147483646 w 460"/>
                <a:gd name="T5" fmla="*/ 2147483646 h 443"/>
                <a:gd name="T6" fmla="*/ 2147483646 w 460"/>
                <a:gd name="T7" fmla="*/ 2147483646 h 443"/>
                <a:gd name="T8" fmla="*/ 2147483646 w 460"/>
                <a:gd name="T9" fmla="*/ 2147483646 h 443"/>
                <a:gd name="T10" fmla="*/ 2147483646 w 460"/>
                <a:gd name="T11" fmla="*/ 2147483646 h 443"/>
                <a:gd name="T12" fmla="*/ 0 w 460"/>
                <a:gd name="T13" fmla="*/ 0 h 443"/>
                <a:gd name="T14" fmla="*/ 0 w 460"/>
                <a:gd name="T15" fmla="*/ 2147483646 h 443"/>
                <a:gd name="T16" fmla="*/ 2147483646 w 460"/>
                <a:gd name="T17" fmla="*/ 2147483646 h 443"/>
                <a:gd name="T18" fmla="*/ 2147483646 w 460"/>
                <a:gd name="T19" fmla="*/ 2147483646 h 443"/>
                <a:gd name="T20" fmla="*/ 2147483646 w 460"/>
                <a:gd name="T21" fmla="*/ 2147483646 h 443"/>
                <a:gd name="T22" fmla="*/ 2147483646 w 460"/>
                <a:gd name="T23" fmla="*/ 2147483646 h 443"/>
                <a:gd name="T24" fmla="*/ 2147483646 w 460"/>
                <a:gd name="T25" fmla="*/ 2147483646 h 443"/>
                <a:gd name="T26" fmla="*/ 2147483646 w 460"/>
                <a:gd name="T27" fmla="*/ 2147483646 h 443"/>
                <a:gd name="T28" fmla="*/ 2147483646 w 460"/>
                <a:gd name="T29" fmla="*/ 2147483646 h 443"/>
                <a:gd name="T30" fmla="*/ 2147483646 w 460"/>
                <a:gd name="T31" fmla="*/ 2147483646 h 443"/>
                <a:gd name="T32" fmla="*/ 2147483646 w 460"/>
                <a:gd name="T33" fmla="*/ 2147483646 h 443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460" h="443">
                  <a:moveTo>
                    <a:pt x="353" y="302"/>
                  </a:moveTo>
                  <a:lnTo>
                    <a:pt x="336" y="249"/>
                  </a:lnTo>
                  <a:lnTo>
                    <a:pt x="372" y="214"/>
                  </a:lnTo>
                  <a:lnTo>
                    <a:pt x="283" y="161"/>
                  </a:lnTo>
                  <a:lnTo>
                    <a:pt x="247" y="108"/>
                  </a:lnTo>
                  <a:lnTo>
                    <a:pt x="122" y="37"/>
                  </a:lnTo>
                  <a:lnTo>
                    <a:pt x="0" y="0"/>
                  </a:lnTo>
                  <a:lnTo>
                    <a:pt x="0" y="366"/>
                  </a:lnTo>
                  <a:lnTo>
                    <a:pt x="14" y="373"/>
                  </a:lnTo>
                  <a:lnTo>
                    <a:pt x="67" y="373"/>
                  </a:lnTo>
                  <a:lnTo>
                    <a:pt x="122" y="320"/>
                  </a:lnTo>
                  <a:lnTo>
                    <a:pt x="211" y="284"/>
                  </a:lnTo>
                  <a:lnTo>
                    <a:pt x="264" y="320"/>
                  </a:lnTo>
                  <a:lnTo>
                    <a:pt x="389" y="408"/>
                  </a:lnTo>
                  <a:lnTo>
                    <a:pt x="460" y="443"/>
                  </a:lnTo>
                  <a:lnTo>
                    <a:pt x="460" y="337"/>
                  </a:lnTo>
                  <a:lnTo>
                    <a:pt x="353" y="302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grpSp>
          <p:nvGrpSpPr>
            <p:cNvPr id="159" name="Group 453"/>
            <p:cNvGrpSpPr>
              <a:grpSpLocks/>
            </p:cNvGrpSpPr>
            <p:nvPr/>
          </p:nvGrpSpPr>
          <p:grpSpPr bwMode="auto">
            <a:xfrm>
              <a:off x="7886452" y="2350035"/>
              <a:ext cx="191127" cy="280642"/>
              <a:chOff x="2201" y="1250"/>
              <a:chExt cx="133" cy="193"/>
            </a:xfrm>
            <a:grpFill/>
          </p:grpSpPr>
          <p:sp>
            <p:nvSpPr>
              <p:cNvPr id="2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34" y="1250"/>
                <a:ext cx="100" cy="193"/>
              </a:xfrm>
              <a:custGeom>
                <a:avLst/>
                <a:gdLst>
                  <a:gd name="T0" fmla="*/ 2265696 w 24"/>
                  <a:gd name="T1" fmla="*/ 11636360 h 47"/>
                  <a:gd name="T2" fmla="*/ 1548613 w 24"/>
                  <a:gd name="T3" fmla="*/ 10984915 h 47"/>
                  <a:gd name="T4" fmla="*/ 3815242 w 24"/>
                  <a:gd name="T5" fmla="*/ 9628014 h 47"/>
                  <a:gd name="T6" fmla="*/ 3443575 w 24"/>
                  <a:gd name="T7" fmla="*/ 8328599 h 47"/>
                  <a:gd name="T8" fmla="*/ 3008975 w 24"/>
                  <a:gd name="T9" fmla="*/ 7283639 h 47"/>
                  <a:gd name="T10" fmla="*/ 1177883 w 24"/>
                  <a:gd name="T11" fmla="*/ 7283639 h 47"/>
                  <a:gd name="T12" fmla="*/ 1548613 w 24"/>
                  <a:gd name="T13" fmla="*/ 5335900 h 47"/>
                  <a:gd name="T14" fmla="*/ 371667 w 24"/>
                  <a:gd name="T15" fmla="*/ 5983953 h 47"/>
                  <a:gd name="T16" fmla="*/ 0 w 24"/>
                  <a:gd name="T17" fmla="*/ 4290936 h 47"/>
                  <a:gd name="T18" fmla="*/ 0 w 24"/>
                  <a:gd name="T19" fmla="*/ 2675083 h 47"/>
                  <a:gd name="T20" fmla="*/ 371667 w 24"/>
                  <a:gd name="T21" fmla="*/ 1299416 h 47"/>
                  <a:gd name="T22" fmla="*/ 1920279 w 24"/>
                  <a:gd name="T23" fmla="*/ 0 h 47"/>
                  <a:gd name="T24" fmla="*/ 3008975 w 24"/>
                  <a:gd name="T25" fmla="*/ 316438 h 47"/>
                  <a:gd name="T26" fmla="*/ 2637292 w 24"/>
                  <a:gd name="T27" fmla="*/ 2028208 h 47"/>
                  <a:gd name="T28" fmla="*/ 4907846 w 24"/>
                  <a:gd name="T29" fmla="*/ 2028208 h 47"/>
                  <a:gd name="T30" fmla="*/ 4185992 w 24"/>
                  <a:gd name="T31" fmla="*/ 3644078 h 47"/>
                  <a:gd name="T32" fmla="*/ 3443575 w 24"/>
                  <a:gd name="T33" fmla="*/ 5019458 h 47"/>
                  <a:gd name="T34" fmla="*/ 4907846 w 24"/>
                  <a:gd name="T35" fmla="*/ 5652403 h 47"/>
                  <a:gd name="T36" fmla="*/ 6452554 w 24"/>
                  <a:gd name="T37" fmla="*/ 8012161 h 47"/>
                  <a:gd name="T38" fmla="*/ 7174704 w 24"/>
                  <a:gd name="T39" fmla="*/ 9628014 h 47"/>
                  <a:gd name="T40" fmla="*/ 7174704 w 24"/>
                  <a:gd name="T41" fmla="*/ 10591397 h 47"/>
                  <a:gd name="T42" fmla="*/ 8723388 w 24"/>
                  <a:gd name="T43" fmla="*/ 10591397 h 47"/>
                  <a:gd name="T44" fmla="*/ 8351425 w 24"/>
                  <a:gd name="T45" fmla="*/ 12936043 h 47"/>
                  <a:gd name="T46" fmla="*/ 9094983 w 24"/>
                  <a:gd name="T47" fmla="*/ 13252214 h 47"/>
                  <a:gd name="T48" fmla="*/ 6452554 w 24"/>
                  <a:gd name="T49" fmla="*/ 14312535 h 47"/>
                  <a:gd name="T50" fmla="*/ 4185992 w 24"/>
                  <a:gd name="T51" fmla="*/ 14628977 h 47"/>
                  <a:gd name="T52" fmla="*/ 3008975 w 24"/>
                  <a:gd name="T53" fmla="*/ 14963980 h 47"/>
                  <a:gd name="T54" fmla="*/ 1548613 w 24"/>
                  <a:gd name="T55" fmla="*/ 14963980 h 47"/>
                  <a:gd name="T56" fmla="*/ 371667 w 24"/>
                  <a:gd name="T57" fmla="*/ 15280422 h 47"/>
                  <a:gd name="T58" fmla="*/ 1920279 w 24"/>
                  <a:gd name="T59" fmla="*/ 13899088 h 47"/>
                  <a:gd name="T60" fmla="*/ 2265696 w 24"/>
                  <a:gd name="T61" fmla="*/ 12619535 h 47"/>
                  <a:gd name="T62" fmla="*/ 1177883 w 24"/>
                  <a:gd name="T63" fmla="*/ 12284331 h 47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24" h="47">
                    <a:moveTo>
                      <a:pt x="3" y="37"/>
                    </a:moveTo>
                    <a:cubicBezTo>
                      <a:pt x="6" y="35"/>
                      <a:pt x="6" y="35"/>
                      <a:pt x="6" y="35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0" y="17"/>
                      <a:pt x="0" y="16"/>
                    </a:cubicBezTo>
                    <a:cubicBezTo>
                      <a:pt x="0" y="15"/>
                      <a:pt x="0" y="13"/>
                      <a:pt x="0" y="1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11" y="44"/>
                      <a:pt x="10" y="43"/>
                      <a:pt x="9" y="43"/>
                    </a:cubicBezTo>
                    <a:cubicBezTo>
                      <a:pt x="9" y="43"/>
                      <a:pt x="8" y="45"/>
                      <a:pt x="8" y="45"/>
                    </a:cubicBezTo>
                    <a:cubicBezTo>
                      <a:pt x="6" y="45"/>
                      <a:pt x="6" y="45"/>
                      <a:pt x="6" y="45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4" y="38"/>
                      <a:pt x="4" y="38"/>
                      <a:pt x="4" y="38"/>
                    </a:cubicBezTo>
                    <a:lnTo>
                      <a:pt x="3" y="37"/>
                    </a:lnTo>
                    <a:close/>
                  </a:path>
                </a:pathLst>
              </a:custGeom>
              <a:grpFill/>
              <a:ln w="9525">
                <a:solidFill>
                  <a:srgbClr val="F8F8F8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GB" dirty="0"/>
              </a:p>
            </p:txBody>
          </p:sp>
          <p:sp>
            <p:nvSpPr>
              <p:cNvPr id="2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01" y="1331"/>
                <a:ext cx="34" cy="22"/>
              </a:xfrm>
              <a:custGeom>
                <a:avLst/>
                <a:gdLst>
                  <a:gd name="T0" fmla="*/ 24 w 34"/>
                  <a:gd name="T1" fmla="*/ 22 h 22"/>
                  <a:gd name="T2" fmla="*/ 0 w 34"/>
                  <a:gd name="T3" fmla="*/ 18 h 22"/>
                  <a:gd name="T4" fmla="*/ 13 w 34"/>
                  <a:gd name="T5" fmla="*/ 0 h 22"/>
                  <a:gd name="T6" fmla="*/ 27 w 34"/>
                  <a:gd name="T7" fmla="*/ 3 h 22"/>
                  <a:gd name="T8" fmla="*/ 34 w 34"/>
                  <a:gd name="T9" fmla="*/ 15 h 22"/>
                  <a:gd name="T10" fmla="*/ 24 w 34"/>
                  <a:gd name="T11" fmla="*/ 22 h 2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4" h="22">
                    <a:moveTo>
                      <a:pt x="24" y="22"/>
                    </a:moveTo>
                    <a:lnTo>
                      <a:pt x="0" y="18"/>
                    </a:lnTo>
                    <a:lnTo>
                      <a:pt x="13" y="0"/>
                    </a:lnTo>
                    <a:lnTo>
                      <a:pt x="27" y="3"/>
                    </a:lnTo>
                    <a:lnTo>
                      <a:pt x="34" y="15"/>
                    </a:lnTo>
                    <a:lnTo>
                      <a:pt x="24" y="22"/>
                    </a:lnTo>
                    <a:close/>
                  </a:path>
                </a:pathLst>
              </a:custGeom>
              <a:grpFill/>
              <a:ln w="9525" cap="flat" cmpd="sng">
                <a:solidFill>
                  <a:srgbClr val="F8F8F8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GB" dirty="0"/>
              </a:p>
            </p:txBody>
          </p:sp>
        </p:grpSp>
        <p:sp>
          <p:nvSpPr>
            <p:cNvPr id="1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35234" y="2997206"/>
              <a:ext cx="55645" cy="33871"/>
            </a:xfrm>
            <a:custGeom>
              <a:avLst/>
              <a:gdLst>
                <a:gd name="T0" fmla="*/ 0 w 46"/>
                <a:gd name="T1" fmla="*/ 2147483646 h 28"/>
                <a:gd name="T2" fmla="*/ 2147483646 w 46"/>
                <a:gd name="T3" fmla="*/ 2147483646 h 28"/>
                <a:gd name="T4" fmla="*/ 2147483646 w 46"/>
                <a:gd name="T5" fmla="*/ 2147483646 h 28"/>
                <a:gd name="T6" fmla="*/ 2147483646 w 46"/>
                <a:gd name="T7" fmla="*/ 2147483646 h 28"/>
                <a:gd name="T8" fmla="*/ 2147483646 w 46"/>
                <a:gd name="T9" fmla="*/ 2147483646 h 28"/>
                <a:gd name="T10" fmla="*/ 2147483646 w 46"/>
                <a:gd name="T11" fmla="*/ 0 h 28"/>
                <a:gd name="T12" fmla="*/ 2147483646 w 46"/>
                <a:gd name="T13" fmla="*/ 2147483646 h 28"/>
                <a:gd name="T14" fmla="*/ 2147483646 w 46"/>
                <a:gd name="T15" fmla="*/ 2147483646 h 28"/>
                <a:gd name="T16" fmla="*/ 2147483646 w 46"/>
                <a:gd name="T17" fmla="*/ 2147483646 h 28"/>
                <a:gd name="T18" fmla="*/ 2147483646 w 46"/>
                <a:gd name="T19" fmla="*/ 2147483646 h 28"/>
                <a:gd name="T20" fmla="*/ 2147483646 w 46"/>
                <a:gd name="T21" fmla="*/ 2147483646 h 28"/>
                <a:gd name="T22" fmla="*/ 2147483646 w 46"/>
                <a:gd name="T23" fmla="*/ 2147483646 h 28"/>
                <a:gd name="T24" fmla="*/ 2147483646 w 46"/>
                <a:gd name="T25" fmla="*/ 2147483646 h 28"/>
                <a:gd name="T26" fmla="*/ 2147483646 w 46"/>
                <a:gd name="T27" fmla="*/ 2147483646 h 28"/>
                <a:gd name="T28" fmla="*/ 0 w 46"/>
                <a:gd name="T29" fmla="*/ 2147483646 h 2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6" h="28">
                  <a:moveTo>
                    <a:pt x="0" y="15"/>
                  </a:moveTo>
                  <a:lnTo>
                    <a:pt x="3" y="17"/>
                  </a:lnTo>
                  <a:lnTo>
                    <a:pt x="12" y="14"/>
                  </a:lnTo>
                  <a:lnTo>
                    <a:pt x="13" y="8"/>
                  </a:lnTo>
                  <a:lnTo>
                    <a:pt x="27" y="9"/>
                  </a:lnTo>
                  <a:lnTo>
                    <a:pt x="46" y="0"/>
                  </a:lnTo>
                  <a:lnTo>
                    <a:pt x="46" y="1"/>
                  </a:lnTo>
                  <a:lnTo>
                    <a:pt x="33" y="11"/>
                  </a:lnTo>
                  <a:lnTo>
                    <a:pt x="36" y="18"/>
                  </a:lnTo>
                  <a:lnTo>
                    <a:pt x="27" y="21"/>
                  </a:lnTo>
                  <a:lnTo>
                    <a:pt x="15" y="28"/>
                  </a:lnTo>
                  <a:lnTo>
                    <a:pt x="13" y="28"/>
                  </a:lnTo>
                  <a:lnTo>
                    <a:pt x="8" y="26"/>
                  </a:lnTo>
                  <a:lnTo>
                    <a:pt x="2" y="23"/>
                  </a:lnTo>
                  <a:lnTo>
                    <a:pt x="0" y="15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8129" y="2529065"/>
              <a:ext cx="1149181" cy="798379"/>
            </a:xfrm>
            <a:custGeom>
              <a:avLst/>
              <a:gdLst>
                <a:gd name="T0" fmla="*/ 2147483646 w 950"/>
                <a:gd name="T1" fmla="*/ 2147483646 h 660"/>
                <a:gd name="T2" fmla="*/ 2147483646 w 950"/>
                <a:gd name="T3" fmla="*/ 2147483646 h 660"/>
                <a:gd name="T4" fmla="*/ 2147483646 w 950"/>
                <a:gd name="T5" fmla="*/ 2147483646 h 660"/>
                <a:gd name="T6" fmla="*/ 2147483646 w 950"/>
                <a:gd name="T7" fmla="*/ 2147483646 h 660"/>
                <a:gd name="T8" fmla="*/ 2147483646 w 950"/>
                <a:gd name="T9" fmla="*/ 2147483646 h 660"/>
                <a:gd name="T10" fmla="*/ 2147483646 w 950"/>
                <a:gd name="T11" fmla="*/ 2147483646 h 660"/>
                <a:gd name="T12" fmla="*/ 2147483646 w 950"/>
                <a:gd name="T13" fmla="*/ 2147483646 h 660"/>
                <a:gd name="T14" fmla="*/ 2147483646 w 950"/>
                <a:gd name="T15" fmla="*/ 2147483646 h 660"/>
                <a:gd name="T16" fmla="*/ 2147483646 w 950"/>
                <a:gd name="T17" fmla="*/ 2147483646 h 660"/>
                <a:gd name="T18" fmla="*/ 2147483646 w 950"/>
                <a:gd name="T19" fmla="*/ 2147483646 h 660"/>
                <a:gd name="T20" fmla="*/ 2147483646 w 950"/>
                <a:gd name="T21" fmla="*/ 2147483646 h 660"/>
                <a:gd name="T22" fmla="*/ 2147483646 w 950"/>
                <a:gd name="T23" fmla="*/ 2147483646 h 660"/>
                <a:gd name="T24" fmla="*/ 2147483646 w 950"/>
                <a:gd name="T25" fmla="*/ 2147483646 h 660"/>
                <a:gd name="T26" fmla="*/ 2147483646 w 950"/>
                <a:gd name="T27" fmla="*/ 2147483646 h 660"/>
                <a:gd name="T28" fmla="*/ 2147483646 w 950"/>
                <a:gd name="T29" fmla="*/ 2147483646 h 660"/>
                <a:gd name="T30" fmla="*/ 2147483646 w 950"/>
                <a:gd name="T31" fmla="*/ 2147483646 h 660"/>
                <a:gd name="T32" fmla="*/ 2147483646 w 950"/>
                <a:gd name="T33" fmla="*/ 2147483646 h 660"/>
                <a:gd name="T34" fmla="*/ 2147483646 w 950"/>
                <a:gd name="T35" fmla="*/ 2147483646 h 660"/>
                <a:gd name="T36" fmla="*/ 2147483646 w 950"/>
                <a:gd name="T37" fmla="*/ 2147483646 h 660"/>
                <a:gd name="T38" fmla="*/ 2147483646 w 950"/>
                <a:gd name="T39" fmla="*/ 2147483646 h 660"/>
                <a:gd name="T40" fmla="*/ 2147483646 w 950"/>
                <a:gd name="T41" fmla="*/ 2147483646 h 660"/>
                <a:gd name="T42" fmla="*/ 2147483646 w 950"/>
                <a:gd name="T43" fmla="*/ 2147483646 h 660"/>
                <a:gd name="T44" fmla="*/ 2147483646 w 950"/>
                <a:gd name="T45" fmla="*/ 2147483646 h 660"/>
                <a:gd name="T46" fmla="*/ 2147483646 w 950"/>
                <a:gd name="T47" fmla="*/ 2147483646 h 660"/>
                <a:gd name="T48" fmla="*/ 2147483646 w 950"/>
                <a:gd name="T49" fmla="*/ 2147483646 h 660"/>
                <a:gd name="T50" fmla="*/ 2147483646 w 950"/>
                <a:gd name="T51" fmla="*/ 2147483646 h 660"/>
                <a:gd name="T52" fmla="*/ 2147483646 w 950"/>
                <a:gd name="T53" fmla="*/ 2147483646 h 660"/>
                <a:gd name="T54" fmla="*/ 2147483646 w 950"/>
                <a:gd name="T55" fmla="*/ 2147483646 h 660"/>
                <a:gd name="T56" fmla="*/ 2147483646 w 950"/>
                <a:gd name="T57" fmla="*/ 2147483646 h 660"/>
                <a:gd name="T58" fmla="*/ 2147483646 w 950"/>
                <a:gd name="T59" fmla="*/ 2147483646 h 660"/>
                <a:gd name="T60" fmla="*/ 2147483646 w 950"/>
                <a:gd name="T61" fmla="*/ 2147483646 h 660"/>
                <a:gd name="T62" fmla="*/ 2147483646 w 950"/>
                <a:gd name="T63" fmla="*/ 2147483646 h 660"/>
                <a:gd name="T64" fmla="*/ 2147483646 w 950"/>
                <a:gd name="T65" fmla="*/ 2147483646 h 660"/>
                <a:gd name="T66" fmla="*/ 2147483646 w 950"/>
                <a:gd name="T67" fmla="*/ 2147483646 h 660"/>
                <a:gd name="T68" fmla="*/ 2147483646 w 950"/>
                <a:gd name="T69" fmla="*/ 2147483646 h 660"/>
                <a:gd name="T70" fmla="*/ 2147483646 w 950"/>
                <a:gd name="T71" fmla="*/ 2147483646 h 660"/>
                <a:gd name="T72" fmla="*/ 2147483646 w 950"/>
                <a:gd name="T73" fmla="*/ 2147483646 h 660"/>
                <a:gd name="T74" fmla="*/ 2147483646 w 950"/>
                <a:gd name="T75" fmla="*/ 2147483646 h 660"/>
                <a:gd name="T76" fmla="*/ 2147483646 w 950"/>
                <a:gd name="T77" fmla="*/ 2147483646 h 660"/>
                <a:gd name="T78" fmla="*/ 2147483646 w 950"/>
                <a:gd name="T79" fmla="*/ 2147483646 h 660"/>
                <a:gd name="T80" fmla="*/ 2147483646 w 950"/>
                <a:gd name="T81" fmla="*/ 2147483646 h 660"/>
                <a:gd name="T82" fmla="*/ 2147483646 w 950"/>
                <a:gd name="T83" fmla="*/ 2147483646 h 660"/>
                <a:gd name="T84" fmla="*/ 2147483646 w 950"/>
                <a:gd name="T85" fmla="*/ 2147483646 h 660"/>
                <a:gd name="T86" fmla="*/ 2147483646 w 950"/>
                <a:gd name="T87" fmla="*/ 2147483646 h 660"/>
                <a:gd name="T88" fmla="*/ 2147483646 w 950"/>
                <a:gd name="T89" fmla="*/ 2147483646 h 660"/>
                <a:gd name="T90" fmla="*/ 2147483646 w 950"/>
                <a:gd name="T91" fmla="*/ 2147483646 h 660"/>
                <a:gd name="T92" fmla="*/ 2147483646 w 950"/>
                <a:gd name="T93" fmla="*/ 2147483646 h 660"/>
                <a:gd name="T94" fmla="*/ 2147483646 w 950"/>
                <a:gd name="T95" fmla="*/ 2147483646 h 660"/>
                <a:gd name="T96" fmla="*/ 2147483646 w 950"/>
                <a:gd name="T97" fmla="*/ 2147483646 h 660"/>
                <a:gd name="T98" fmla="*/ 2147483646 w 950"/>
                <a:gd name="T99" fmla="*/ 2147483646 h 660"/>
                <a:gd name="T100" fmla="*/ 2147483646 w 950"/>
                <a:gd name="T101" fmla="*/ 2147483646 h 660"/>
                <a:gd name="T102" fmla="*/ 2147483646 w 950"/>
                <a:gd name="T103" fmla="*/ 2147483646 h 660"/>
                <a:gd name="T104" fmla="*/ 2147483646 w 950"/>
                <a:gd name="T105" fmla="*/ 2147483646 h 660"/>
                <a:gd name="T106" fmla="*/ 2147483646 w 950"/>
                <a:gd name="T107" fmla="*/ 2147483646 h 660"/>
                <a:gd name="T108" fmla="*/ 2147483646 w 950"/>
                <a:gd name="T109" fmla="*/ 2147483646 h 660"/>
                <a:gd name="T110" fmla="*/ 2147483646 w 950"/>
                <a:gd name="T111" fmla="*/ 2147483646 h 660"/>
                <a:gd name="T112" fmla="*/ 2147483646 w 950"/>
                <a:gd name="T113" fmla="*/ 2147483646 h 660"/>
                <a:gd name="T114" fmla="*/ 2147483646 w 950"/>
                <a:gd name="T115" fmla="*/ 2147483646 h 660"/>
                <a:gd name="T116" fmla="*/ 2147483646 w 950"/>
                <a:gd name="T117" fmla="*/ 2147483646 h 660"/>
                <a:gd name="T118" fmla="*/ 2147483646 w 950"/>
                <a:gd name="T119" fmla="*/ 2147483646 h 660"/>
                <a:gd name="T120" fmla="*/ 2147483646 w 950"/>
                <a:gd name="T121" fmla="*/ 2147483646 h 66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950" h="660">
                  <a:moveTo>
                    <a:pt x="890" y="118"/>
                  </a:moveTo>
                  <a:lnTo>
                    <a:pt x="890" y="118"/>
                  </a:lnTo>
                  <a:lnTo>
                    <a:pt x="880" y="98"/>
                  </a:lnTo>
                  <a:lnTo>
                    <a:pt x="840" y="88"/>
                  </a:lnTo>
                  <a:lnTo>
                    <a:pt x="792" y="0"/>
                  </a:lnTo>
                  <a:lnTo>
                    <a:pt x="746" y="0"/>
                  </a:lnTo>
                  <a:lnTo>
                    <a:pt x="732" y="24"/>
                  </a:lnTo>
                  <a:lnTo>
                    <a:pt x="702" y="78"/>
                  </a:lnTo>
                  <a:lnTo>
                    <a:pt x="672" y="78"/>
                  </a:lnTo>
                  <a:lnTo>
                    <a:pt x="668" y="88"/>
                  </a:lnTo>
                  <a:lnTo>
                    <a:pt x="668" y="90"/>
                  </a:lnTo>
                  <a:lnTo>
                    <a:pt x="670" y="90"/>
                  </a:lnTo>
                  <a:lnTo>
                    <a:pt x="672" y="90"/>
                  </a:lnTo>
                  <a:lnTo>
                    <a:pt x="672" y="92"/>
                  </a:lnTo>
                  <a:lnTo>
                    <a:pt x="674" y="92"/>
                  </a:lnTo>
                  <a:lnTo>
                    <a:pt x="676" y="92"/>
                  </a:lnTo>
                  <a:lnTo>
                    <a:pt x="676" y="94"/>
                  </a:lnTo>
                  <a:lnTo>
                    <a:pt x="678" y="94"/>
                  </a:lnTo>
                  <a:lnTo>
                    <a:pt x="676" y="94"/>
                  </a:lnTo>
                  <a:lnTo>
                    <a:pt x="676" y="92"/>
                  </a:lnTo>
                  <a:lnTo>
                    <a:pt x="674" y="92"/>
                  </a:lnTo>
                  <a:lnTo>
                    <a:pt x="672" y="92"/>
                  </a:lnTo>
                  <a:lnTo>
                    <a:pt x="672" y="90"/>
                  </a:lnTo>
                  <a:lnTo>
                    <a:pt x="670" y="90"/>
                  </a:lnTo>
                  <a:lnTo>
                    <a:pt x="668" y="90"/>
                  </a:lnTo>
                  <a:lnTo>
                    <a:pt x="668" y="88"/>
                  </a:lnTo>
                  <a:lnTo>
                    <a:pt x="658" y="108"/>
                  </a:lnTo>
                  <a:lnTo>
                    <a:pt x="658" y="132"/>
                  </a:lnTo>
                  <a:lnTo>
                    <a:pt x="702" y="138"/>
                  </a:lnTo>
                  <a:lnTo>
                    <a:pt x="712" y="158"/>
                  </a:lnTo>
                  <a:lnTo>
                    <a:pt x="668" y="172"/>
                  </a:lnTo>
                  <a:lnTo>
                    <a:pt x="632" y="188"/>
                  </a:lnTo>
                  <a:lnTo>
                    <a:pt x="598" y="202"/>
                  </a:lnTo>
                  <a:lnTo>
                    <a:pt x="588" y="236"/>
                  </a:lnTo>
                  <a:lnTo>
                    <a:pt x="534" y="242"/>
                  </a:lnTo>
                  <a:lnTo>
                    <a:pt x="480" y="276"/>
                  </a:lnTo>
                  <a:lnTo>
                    <a:pt x="430" y="252"/>
                  </a:lnTo>
                  <a:lnTo>
                    <a:pt x="370" y="246"/>
                  </a:lnTo>
                  <a:lnTo>
                    <a:pt x="326" y="202"/>
                  </a:lnTo>
                  <a:lnTo>
                    <a:pt x="262" y="182"/>
                  </a:lnTo>
                  <a:lnTo>
                    <a:pt x="256" y="132"/>
                  </a:lnTo>
                  <a:lnTo>
                    <a:pt x="226" y="118"/>
                  </a:lnTo>
                  <a:lnTo>
                    <a:pt x="222" y="114"/>
                  </a:lnTo>
                  <a:lnTo>
                    <a:pt x="220" y="116"/>
                  </a:lnTo>
                  <a:lnTo>
                    <a:pt x="218" y="120"/>
                  </a:lnTo>
                  <a:lnTo>
                    <a:pt x="218" y="122"/>
                  </a:lnTo>
                  <a:lnTo>
                    <a:pt x="218" y="124"/>
                  </a:lnTo>
                  <a:lnTo>
                    <a:pt x="218" y="122"/>
                  </a:lnTo>
                  <a:lnTo>
                    <a:pt x="218" y="120"/>
                  </a:lnTo>
                  <a:lnTo>
                    <a:pt x="222" y="114"/>
                  </a:lnTo>
                  <a:lnTo>
                    <a:pt x="218" y="108"/>
                  </a:lnTo>
                  <a:lnTo>
                    <a:pt x="208" y="114"/>
                  </a:lnTo>
                  <a:lnTo>
                    <a:pt x="208" y="124"/>
                  </a:lnTo>
                  <a:lnTo>
                    <a:pt x="208" y="114"/>
                  </a:lnTo>
                  <a:lnTo>
                    <a:pt x="192" y="118"/>
                  </a:lnTo>
                  <a:lnTo>
                    <a:pt x="182" y="148"/>
                  </a:lnTo>
                  <a:lnTo>
                    <a:pt x="142" y="142"/>
                  </a:lnTo>
                  <a:lnTo>
                    <a:pt x="132" y="192"/>
                  </a:lnTo>
                  <a:lnTo>
                    <a:pt x="98" y="198"/>
                  </a:lnTo>
                  <a:lnTo>
                    <a:pt x="88" y="256"/>
                  </a:lnTo>
                  <a:lnTo>
                    <a:pt x="68" y="276"/>
                  </a:lnTo>
                  <a:lnTo>
                    <a:pt x="44" y="296"/>
                  </a:lnTo>
                  <a:lnTo>
                    <a:pt x="4" y="306"/>
                  </a:lnTo>
                  <a:lnTo>
                    <a:pt x="0" y="326"/>
                  </a:lnTo>
                  <a:lnTo>
                    <a:pt x="10" y="334"/>
                  </a:lnTo>
                  <a:lnTo>
                    <a:pt x="14" y="350"/>
                  </a:lnTo>
                  <a:lnTo>
                    <a:pt x="4" y="354"/>
                  </a:lnTo>
                  <a:lnTo>
                    <a:pt x="14" y="364"/>
                  </a:lnTo>
                  <a:lnTo>
                    <a:pt x="30" y="370"/>
                  </a:lnTo>
                  <a:lnTo>
                    <a:pt x="44" y="390"/>
                  </a:lnTo>
                  <a:lnTo>
                    <a:pt x="64" y="390"/>
                  </a:lnTo>
                  <a:lnTo>
                    <a:pt x="94" y="390"/>
                  </a:lnTo>
                  <a:lnTo>
                    <a:pt x="98" y="398"/>
                  </a:lnTo>
                  <a:lnTo>
                    <a:pt x="78" y="428"/>
                  </a:lnTo>
                  <a:lnTo>
                    <a:pt x="84" y="444"/>
                  </a:lnTo>
                  <a:lnTo>
                    <a:pt x="74" y="458"/>
                  </a:lnTo>
                  <a:lnTo>
                    <a:pt x="84" y="478"/>
                  </a:lnTo>
                  <a:lnTo>
                    <a:pt x="108" y="488"/>
                  </a:lnTo>
                  <a:lnTo>
                    <a:pt x="104" y="492"/>
                  </a:lnTo>
                  <a:lnTo>
                    <a:pt x="114" y="492"/>
                  </a:lnTo>
                  <a:lnTo>
                    <a:pt x="148" y="508"/>
                  </a:lnTo>
                  <a:lnTo>
                    <a:pt x="178" y="522"/>
                  </a:lnTo>
                  <a:lnTo>
                    <a:pt x="208" y="528"/>
                  </a:lnTo>
                  <a:lnTo>
                    <a:pt x="218" y="536"/>
                  </a:lnTo>
                  <a:lnTo>
                    <a:pt x="226" y="536"/>
                  </a:lnTo>
                  <a:lnTo>
                    <a:pt x="242" y="546"/>
                  </a:lnTo>
                  <a:lnTo>
                    <a:pt x="262" y="546"/>
                  </a:lnTo>
                  <a:lnTo>
                    <a:pt x="282" y="546"/>
                  </a:lnTo>
                  <a:lnTo>
                    <a:pt x="296" y="528"/>
                  </a:lnTo>
                  <a:lnTo>
                    <a:pt x="316" y="512"/>
                  </a:lnTo>
                  <a:lnTo>
                    <a:pt x="340" y="512"/>
                  </a:lnTo>
                  <a:lnTo>
                    <a:pt x="360" y="528"/>
                  </a:lnTo>
                  <a:lnTo>
                    <a:pt x="370" y="528"/>
                  </a:lnTo>
                  <a:lnTo>
                    <a:pt x="380" y="532"/>
                  </a:lnTo>
                  <a:lnTo>
                    <a:pt x="386" y="556"/>
                  </a:lnTo>
                  <a:lnTo>
                    <a:pt x="376" y="586"/>
                  </a:lnTo>
                  <a:lnTo>
                    <a:pt x="376" y="596"/>
                  </a:lnTo>
                  <a:lnTo>
                    <a:pt x="390" y="600"/>
                  </a:lnTo>
                  <a:lnTo>
                    <a:pt x="400" y="616"/>
                  </a:lnTo>
                  <a:lnTo>
                    <a:pt x="400" y="626"/>
                  </a:lnTo>
                  <a:lnTo>
                    <a:pt x="424" y="636"/>
                  </a:lnTo>
                  <a:lnTo>
                    <a:pt x="420" y="640"/>
                  </a:lnTo>
                  <a:lnTo>
                    <a:pt x="444" y="636"/>
                  </a:lnTo>
                  <a:lnTo>
                    <a:pt x="450" y="616"/>
                  </a:lnTo>
                  <a:lnTo>
                    <a:pt x="500" y="616"/>
                  </a:lnTo>
                  <a:lnTo>
                    <a:pt x="518" y="630"/>
                  </a:lnTo>
                  <a:lnTo>
                    <a:pt x="524" y="646"/>
                  </a:lnTo>
                  <a:lnTo>
                    <a:pt x="534" y="640"/>
                  </a:lnTo>
                  <a:lnTo>
                    <a:pt x="568" y="660"/>
                  </a:lnTo>
                  <a:lnTo>
                    <a:pt x="568" y="646"/>
                  </a:lnTo>
                  <a:lnTo>
                    <a:pt x="608" y="630"/>
                  </a:lnTo>
                  <a:lnTo>
                    <a:pt x="612" y="626"/>
                  </a:lnTo>
                  <a:lnTo>
                    <a:pt x="622" y="620"/>
                  </a:lnTo>
                  <a:lnTo>
                    <a:pt x="632" y="626"/>
                  </a:lnTo>
                  <a:lnTo>
                    <a:pt x="652" y="616"/>
                  </a:lnTo>
                  <a:lnTo>
                    <a:pt x="678" y="600"/>
                  </a:lnTo>
                  <a:lnTo>
                    <a:pt x="702" y="582"/>
                  </a:lnTo>
                  <a:lnTo>
                    <a:pt x="712" y="562"/>
                  </a:lnTo>
                  <a:lnTo>
                    <a:pt x="726" y="542"/>
                  </a:lnTo>
                  <a:lnTo>
                    <a:pt x="742" y="512"/>
                  </a:lnTo>
                  <a:lnTo>
                    <a:pt x="742" y="498"/>
                  </a:lnTo>
                  <a:lnTo>
                    <a:pt x="736" y="488"/>
                  </a:lnTo>
                  <a:lnTo>
                    <a:pt x="742" y="472"/>
                  </a:lnTo>
                  <a:lnTo>
                    <a:pt x="736" y="454"/>
                  </a:lnTo>
                  <a:lnTo>
                    <a:pt x="712" y="404"/>
                  </a:lnTo>
                  <a:lnTo>
                    <a:pt x="716" y="398"/>
                  </a:lnTo>
                  <a:lnTo>
                    <a:pt x="736" y="374"/>
                  </a:lnTo>
                  <a:lnTo>
                    <a:pt x="752" y="370"/>
                  </a:lnTo>
                  <a:lnTo>
                    <a:pt x="754" y="368"/>
                  </a:lnTo>
                  <a:lnTo>
                    <a:pt x="754" y="364"/>
                  </a:lnTo>
                  <a:lnTo>
                    <a:pt x="752" y="360"/>
                  </a:lnTo>
                  <a:lnTo>
                    <a:pt x="726" y="354"/>
                  </a:lnTo>
                  <a:lnTo>
                    <a:pt x="712" y="360"/>
                  </a:lnTo>
                  <a:lnTo>
                    <a:pt x="702" y="354"/>
                  </a:lnTo>
                  <a:lnTo>
                    <a:pt x="692" y="340"/>
                  </a:lnTo>
                  <a:lnTo>
                    <a:pt x="682" y="330"/>
                  </a:lnTo>
                  <a:lnTo>
                    <a:pt x="706" y="320"/>
                  </a:lnTo>
                  <a:lnTo>
                    <a:pt x="722" y="306"/>
                  </a:lnTo>
                  <a:lnTo>
                    <a:pt x="746" y="290"/>
                  </a:lnTo>
                  <a:lnTo>
                    <a:pt x="756" y="290"/>
                  </a:lnTo>
                  <a:lnTo>
                    <a:pt x="742" y="310"/>
                  </a:lnTo>
                  <a:lnTo>
                    <a:pt x="752" y="320"/>
                  </a:lnTo>
                  <a:lnTo>
                    <a:pt x="762" y="316"/>
                  </a:lnTo>
                  <a:lnTo>
                    <a:pt x="786" y="306"/>
                  </a:lnTo>
                  <a:lnTo>
                    <a:pt x="792" y="284"/>
                  </a:lnTo>
                  <a:lnTo>
                    <a:pt x="806" y="272"/>
                  </a:lnTo>
                  <a:lnTo>
                    <a:pt x="820" y="282"/>
                  </a:lnTo>
                  <a:lnTo>
                    <a:pt x="818" y="262"/>
                  </a:lnTo>
                  <a:lnTo>
                    <a:pt x="838" y="250"/>
                  </a:lnTo>
                  <a:lnTo>
                    <a:pt x="864" y="254"/>
                  </a:lnTo>
                  <a:lnTo>
                    <a:pt x="876" y="246"/>
                  </a:lnTo>
                  <a:lnTo>
                    <a:pt x="890" y="252"/>
                  </a:lnTo>
                  <a:lnTo>
                    <a:pt x="900" y="198"/>
                  </a:lnTo>
                  <a:lnTo>
                    <a:pt x="924" y="192"/>
                  </a:lnTo>
                  <a:lnTo>
                    <a:pt x="950" y="118"/>
                  </a:lnTo>
                  <a:lnTo>
                    <a:pt x="890" y="118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81999" y="3724214"/>
              <a:ext cx="43548" cy="52016"/>
            </a:xfrm>
            <a:custGeom>
              <a:avLst/>
              <a:gdLst>
                <a:gd name="T0" fmla="*/ 2147483646 w 42"/>
                <a:gd name="T1" fmla="*/ 0 h 54"/>
                <a:gd name="T2" fmla="*/ 0 w 42"/>
                <a:gd name="T3" fmla="*/ 2147483646 h 54"/>
                <a:gd name="T4" fmla="*/ 2147483646 w 42"/>
                <a:gd name="T5" fmla="*/ 2147483646 h 54"/>
                <a:gd name="T6" fmla="*/ 2147483646 w 42"/>
                <a:gd name="T7" fmla="*/ 2147483646 h 54"/>
                <a:gd name="T8" fmla="*/ 2147483646 w 42"/>
                <a:gd name="T9" fmla="*/ 2147483646 h 54"/>
                <a:gd name="T10" fmla="*/ 2147483646 w 42"/>
                <a:gd name="T11" fmla="*/ 0 h 5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2" h="54">
                  <a:moveTo>
                    <a:pt x="6" y="0"/>
                  </a:moveTo>
                  <a:lnTo>
                    <a:pt x="0" y="24"/>
                  </a:lnTo>
                  <a:lnTo>
                    <a:pt x="6" y="54"/>
                  </a:lnTo>
                  <a:lnTo>
                    <a:pt x="30" y="54"/>
                  </a:lnTo>
                  <a:lnTo>
                    <a:pt x="42" y="3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06186" y="3327444"/>
              <a:ext cx="41129" cy="41129"/>
            </a:xfrm>
            <a:custGeom>
              <a:avLst/>
              <a:gdLst>
                <a:gd name="T0" fmla="*/ 0 w 42"/>
                <a:gd name="T1" fmla="*/ 2147483646 h 42"/>
                <a:gd name="T2" fmla="*/ 2147483646 w 42"/>
                <a:gd name="T3" fmla="*/ 2147483646 h 42"/>
                <a:gd name="T4" fmla="*/ 2147483646 w 42"/>
                <a:gd name="T5" fmla="*/ 0 h 42"/>
                <a:gd name="T6" fmla="*/ 2147483646 w 42"/>
                <a:gd name="T7" fmla="*/ 2147483646 h 42"/>
                <a:gd name="T8" fmla="*/ 2147483646 w 42"/>
                <a:gd name="T9" fmla="*/ 2147483646 h 42"/>
                <a:gd name="T10" fmla="*/ 2147483646 w 42"/>
                <a:gd name="T11" fmla="*/ 2147483646 h 42"/>
                <a:gd name="T12" fmla="*/ 0 w 42"/>
                <a:gd name="T13" fmla="*/ 2147483646 h 4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2" h="42">
                  <a:moveTo>
                    <a:pt x="0" y="30"/>
                  </a:moveTo>
                  <a:lnTo>
                    <a:pt x="12" y="12"/>
                  </a:lnTo>
                  <a:lnTo>
                    <a:pt x="30" y="0"/>
                  </a:lnTo>
                  <a:lnTo>
                    <a:pt x="42" y="12"/>
                  </a:lnTo>
                  <a:lnTo>
                    <a:pt x="30" y="30"/>
                  </a:lnTo>
                  <a:lnTo>
                    <a:pt x="12" y="42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27554" y="3225832"/>
              <a:ext cx="24193" cy="71371"/>
            </a:xfrm>
            <a:custGeom>
              <a:avLst/>
              <a:gdLst>
                <a:gd name="T0" fmla="*/ 0 w 24"/>
                <a:gd name="T1" fmla="*/ 2147483646 h 72"/>
                <a:gd name="T2" fmla="*/ 0 w 24"/>
                <a:gd name="T3" fmla="*/ 2147483646 h 72"/>
                <a:gd name="T4" fmla="*/ 2147483646 w 24"/>
                <a:gd name="T5" fmla="*/ 0 h 72"/>
                <a:gd name="T6" fmla="*/ 2147483646 w 24"/>
                <a:gd name="T7" fmla="*/ 2147483646 h 72"/>
                <a:gd name="T8" fmla="*/ 2147483646 w 24"/>
                <a:gd name="T9" fmla="*/ 2147483646 h 72"/>
                <a:gd name="T10" fmla="*/ 0 w 24"/>
                <a:gd name="T11" fmla="*/ 2147483646 h 7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4" h="72">
                  <a:moveTo>
                    <a:pt x="0" y="42"/>
                  </a:moveTo>
                  <a:lnTo>
                    <a:pt x="0" y="18"/>
                  </a:lnTo>
                  <a:lnTo>
                    <a:pt x="24" y="0"/>
                  </a:lnTo>
                  <a:lnTo>
                    <a:pt x="24" y="24"/>
                  </a:lnTo>
                  <a:lnTo>
                    <a:pt x="6" y="72"/>
                  </a:lnTo>
                  <a:lnTo>
                    <a:pt x="0" y="4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06585" y="3040754"/>
              <a:ext cx="35081" cy="53225"/>
            </a:xfrm>
            <a:custGeom>
              <a:avLst/>
              <a:gdLst>
                <a:gd name="T0" fmla="*/ 0 w 36"/>
                <a:gd name="T1" fmla="*/ 2147483646 h 54"/>
                <a:gd name="T2" fmla="*/ 2147483646 w 36"/>
                <a:gd name="T3" fmla="*/ 2147483646 h 54"/>
                <a:gd name="T4" fmla="*/ 2147483646 w 36"/>
                <a:gd name="T5" fmla="*/ 2147483646 h 54"/>
                <a:gd name="T6" fmla="*/ 2147483646 w 36"/>
                <a:gd name="T7" fmla="*/ 2147483646 h 54"/>
                <a:gd name="T8" fmla="*/ 2147483646 w 36"/>
                <a:gd name="T9" fmla="*/ 2147483646 h 54"/>
                <a:gd name="T10" fmla="*/ 2147483646 w 36"/>
                <a:gd name="T11" fmla="*/ 0 h 54"/>
                <a:gd name="T12" fmla="*/ 0 w 36"/>
                <a:gd name="T13" fmla="*/ 2147483646 h 5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6" h="54">
                  <a:moveTo>
                    <a:pt x="0" y="18"/>
                  </a:moveTo>
                  <a:lnTo>
                    <a:pt x="6" y="36"/>
                  </a:lnTo>
                  <a:lnTo>
                    <a:pt x="12" y="54"/>
                  </a:lnTo>
                  <a:lnTo>
                    <a:pt x="30" y="42"/>
                  </a:lnTo>
                  <a:lnTo>
                    <a:pt x="36" y="18"/>
                  </a:lnTo>
                  <a:lnTo>
                    <a:pt x="30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48923" y="2767369"/>
              <a:ext cx="262497" cy="285481"/>
            </a:xfrm>
            <a:custGeom>
              <a:avLst/>
              <a:gdLst>
                <a:gd name="T0" fmla="*/ 2147483646 w 264"/>
                <a:gd name="T1" fmla="*/ 2147483646 h 289"/>
                <a:gd name="T2" fmla="*/ 2147483646 w 264"/>
                <a:gd name="T3" fmla="*/ 2147483646 h 289"/>
                <a:gd name="T4" fmla="*/ 2147483646 w 264"/>
                <a:gd name="T5" fmla="*/ 2147483646 h 289"/>
                <a:gd name="T6" fmla="*/ 2147483646 w 264"/>
                <a:gd name="T7" fmla="*/ 2147483646 h 289"/>
                <a:gd name="T8" fmla="*/ 2147483646 w 264"/>
                <a:gd name="T9" fmla="*/ 2147483646 h 289"/>
                <a:gd name="T10" fmla="*/ 2147483646 w 264"/>
                <a:gd name="T11" fmla="*/ 2147483646 h 289"/>
                <a:gd name="T12" fmla="*/ 2147483646 w 264"/>
                <a:gd name="T13" fmla="*/ 2147483646 h 289"/>
                <a:gd name="T14" fmla="*/ 2147483646 w 264"/>
                <a:gd name="T15" fmla="*/ 2147483646 h 289"/>
                <a:gd name="T16" fmla="*/ 2147483646 w 264"/>
                <a:gd name="T17" fmla="*/ 2147483646 h 289"/>
                <a:gd name="T18" fmla="*/ 2147483646 w 264"/>
                <a:gd name="T19" fmla="*/ 2147483646 h 289"/>
                <a:gd name="T20" fmla="*/ 2147483646 w 264"/>
                <a:gd name="T21" fmla="*/ 0 h 289"/>
                <a:gd name="T22" fmla="*/ 2147483646 w 264"/>
                <a:gd name="T23" fmla="*/ 2147483646 h 289"/>
                <a:gd name="T24" fmla="*/ 2147483646 w 264"/>
                <a:gd name="T25" fmla="*/ 2147483646 h 289"/>
                <a:gd name="T26" fmla="*/ 2147483646 w 264"/>
                <a:gd name="T27" fmla="*/ 2147483646 h 289"/>
                <a:gd name="T28" fmla="*/ 2147483646 w 264"/>
                <a:gd name="T29" fmla="*/ 2147483646 h 289"/>
                <a:gd name="T30" fmla="*/ 2147483646 w 264"/>
                <a:gd name="T31" fmla="*/ 2147483646 h 289"/>
                <a:gd name="T32" fmla="*/ 2147483646 w 264"/>
                <a:gd name="T33" fmla="*/ 2147483646 h 289"/>
                <a:gd name="T34" fmla="*/ 2147483646 w 264"/>
                <a:gd name="T35" fmla="*/ 2147483646 h 289"/>
                <a:gd name="T36" fmla="*/ 2147483646 w 264"/>
                <a:gd name="T37" fmla="*/ 2147483646 h 289"/>
                <a:gd name="T38" fmla="*/ 2147483646 w 264"/>
                <a:gd name="T39" fmla="*/ 2147483646 h 289"/>
                <a:gd name="T40" fmla="*/ 2147483646 w 264"/>
                <a:gd name="T41" fmla="*/ 2147483646 h 289"/>
                <a:gd name="T42" fmla="*/ 2147483646 w 264"/>
                <a:gd name="T43" fmla="*/ 2147483646 h 289"/>
                <a:gd name="T44" fmla="*/ 2147483646 w 264"/>
                <a:gd name="T45" fmla="*/ 2147483646 h 289"/>
                <a:gd name="T46" fmla="*/ 2147483646 w 264"/>
                <a:gd name="T47" fmla="*/ 2147483646 h 289"/>
                <a:gd name="T48" fmla="*/ 2147483646 w 264"/>
                <a:gd name="T49" fmla="*/ 2147483646 h 289"/>
                <a:gd name="T50" fmla="*/ 2147483646 w 264"/>
                <a:gd name="T51" fmla="*/ 2147483646 h 289"/>
                <a:gd name="T52" fmla="*/ 2147483646 w 264"/>
                <a:gd name="T53" fmla="*/ 2147483646 h 289"/>
                <a:gd name="T54" fmla="*/ 2147483646 w 264"/>
                <a:gd name="T55" fmla="*/ 2147483646 h 289"/>
                <a:gd name="T56" fmla="*/ 2147483646 w 264"/>
                <a:gd name="T57" fmla="*/ 2147483646 h 289"/>
                <a:gd name="T58" fmla="*/ 2147483646 w 264"/>
                <a:gd name="T59" fmla="*/ 2147483646 h 289"/>
                <a:gd name="T60" fmla="*/ 2147483646 w 264"/>
                <a:gd name="T61" fmla="*/ 2147483646 h 289"/>
                <a:gd name="T62" fmla="*/ 2147483646 w 264"/>
                <a:gd name="T63" fmla="*/ 2147483646 h 289"/>
                <a:gd name="T64" fmla="*/ 2147483646 w 264"/>
                <a:gd name="T65" fmla="*/ 2147483646 h 289"/>
                <a:gd name="T66" fmla="*/ 0 w 264"/>
                <a:gd name="T67" fmla="*/ 2147483646 h 289"/>
                <a:gd name="T68" fmla="*/ 2147483646 w 264"/>
                <a:gd name="T69" fmla="*/ 2147483646 h 289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264" h="289">
                  <a:moveTo>
                    <a:pt x="6" y="247"/>
                  </a:moveTo>
                  <a:lnTo>
                    <a:pt x="42" y="235"/>
                  </a:lnTo>
                  <a:lnTo>
                    <a:pt x="66" y="235"/>
                  </a:lnTo>
                  <a:lnTo>
                    <a:pt x="108" y="199"/>
                  </a:lnTo>
                  <a:lnTo>
                    <a:pt x="138" y="187"/>
                  </a:lnTo>
                  <a:lnTo>
                    <a:pt x="144" y="157"/>
                  </a:lnTo>
                  <a:lnTo>
                    <a:pt x="156" y="109"/>
                  </a:lnTo>
                  <a:lnTo>
                    <a:pt x="156" y="72"/>
                  </a:lnTo>
                  <a:lnTo>
                    <a:pt x="174" y="48"/>
                  </a:lnTo>
                  <a:lnTo>
                    <a:pt x="174" y="18"/>
                  </a:lnTo>
                  <a:lnTo>
                    <a:pt x="186" y="0"/>
                  </a:lnTo>
                  <a:lnTo>
                    <a:pt x="210" y="18"/>
                  </a:lnTo>
                  <a:lnTo>
                    <a:pt x="246" y="30"/>
                  </a:lnTo>
                  <a:lnTo>
                    <a:pt x="264" y="30"/>
                  </a:lnTo>
                  <a:lnTo>
                    <a:pt x="240" y="54"/>
                  </a:lnTo>
                  <a:lnTo>
                    <a:pt x="222" y="66"/>
                  </a:lnTo>
                  <a:lnTo>
                    <a:pt x="210" y="85"/>
                  </a:lnTo>
                  <a:lnTo>
                    <a:pt x="180" y="60"/>
                  </a:lnTo>
                  <a:lnTo>
                    <a:pt x="162" y="97"/>
                  </a:lnTo>
                  <a:lnTo>
                    <a:pt x="186" y="139"/>
                  </a:lnTo>
                  <a:lnTo>
                    <a:pt x="168" y="169"/>
                  </a:lnTo>
                  <a:lnTo>
                    <a:pt x="162" y="193"/>
                  </a:lnTo>
                  <a:lnTo>
                    <a:pt x="162" y="235"/>
                  </a:lnTo>
                  <a:lnTo>
                    <a:pt x="150" y="247"/>
                  </a:lnTo>
                  <a:lnTo>
                    <a:pt x="138" y="241"/>
                  </a:lnTo>
                  <a:lnTo>
                    <a:pt x="126" y="247"/>
                  </a:lnTo>
                  <a:lnTo>
                    <a:pt x="102" y="247"/>
                  </a:lnTo>
                  <a:lnTo>
                    <a:pt x="90" y="247"/>
                  </a:lnTo>
                  <a:lnTo>
                    <a:pt x="66" y="271"/>
                  </a:lnTo>
                  <a:lnTo>
                    <a:pt x="60" y="259"/>
                  </a:lnTo>
                  <a:lnTo>
                    <a:pt x="48" y="265"/>
                  </a:lnTo>
                  <a:lnTo>
                    <a:pt x="36" y="271"/>
                  </a:lnTo>
                  <a:lnTo>
                    <a:pt x="12" y="289"/>
                  </a:lnTo>
                  <a:lnTo>
                    <a:pt x="0" y="259"/>
                  </a:lnTo>
                  <a:lnTo>
                    <a:pt x="6" y="247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34002" y="2504872"/>
              <a:ext cx="47177" cy="233466"/>
            </a:xfrm>
            <a:custGeom>
              <a:avLst/>
              <a:gdLst>
                <a:gd name="T0" fmla="*/ 2147483646 w 48"/>
                <a:gd name="T1" fmla="*/ 2147483646 h 234"/>
                <a:gd name="T2" fmla="*/ 2147483646 w 48"/>
                <a:gd name="T3" fmla="*/ 2147483646 h 234"/>
                <a:gd name="T4" fmla="*/ 2147483646 w 48"/>
                <a:gd name="T5" fmla="*/ 2147483646 h 234"/>
                <a:gd name="T6" fmla="*/ 0 w 48"/>
                <a:gd name="T7" fmla="*/ 2147483646 h 234"/>
                <a:gd name="T8" fmla="*/ 2147483646 w 48"/>
                <a:gd name="T9" fmla="*/ 2147483646 h 234"/>
                <a:gd name="T10" fmla="*/ 2147483646 w 48"/>
                <a:gd name="T11" fmla="*/ 0 h 234"/>
                <a:gd name="T12" fmla="*/ 2147483646 w 48"/>
                <a:gd name="T13" fmla="*/ 2147483646 h 234"/>
                <a:gd name="T14" fmla="*/ 2147483646 w 48"/>
                <a:gd name="T15" fmla="*/ 2147483646 h 234"/>
                <a:gd name="T16" fmla="*/ 2147483646 w 48"/>
                <a:gd name="T17" fmla="*/ 2147483646 h 234"/>
                <a:gd name="T18" fmla="*/ 2147483646 w 48"/>
                <a:gd name="T19" fmla="*/ 2147483646 h 234"/>
                <a:gd name="T20" fmla="*/ 2147483646 w 48"/>
                <a:gd name="T21" fmla="*/ 2147483646 h 234"/>
                <a:gd name="T22" fmla="*/ 2147483646 w 48"/>
                <a:gd name="T23" fmla="*/ 2147483646 h 234"/>
                <a:gd name="T24" fmla="*/ 2147483646 w 48"/>
                <a:gd name="T25" fmla="*/ 2147483646 h 234"/>
                <a:gd name="T26" fmla="*/ 2147483646 w 48"/>
                <a:gd name="T27" fmla="*/ 2147483646 h 234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8" h="234">
                  <a:moveTo>
                    <a:pt x="12" y="222"/>
                  </a:moveTo>
                  <a:lnTo>
                    <a:pt x="12" y="180"/>
                  </a:lnTo>
                  <a:lnTo>
                    <a:pt x="6" y="90"/>
                  </a:lnTo>
                  <a:lnTo>
                    <a:pt x="0" y="66"/>
                  </a:lnTo>
                  <a:lnTo>
                    <a:pt x="6" y="30"/>
                  </a:lnTo>
                  <a:lnTo>
                    <a:pt x="12" y="0"/>
                  </a:lnTo>
                  <a:lnTo>
                    <a:pt x="24" y="36"/>
                  </a:lnTo>
                  <a:lnTo>
                    <a:pt x="24" y="60"/>
                  </a:lnTo>
                  <a:lnTo>
                    <a:pt x="48" y="156"/>
                  </a:lnTo>
                  <a:lnTo>
                    <a:pt x="30" y="144"/>
                  </a:lnTo>
                  <a:lnTo>
                    <a:pt x="24" y="168"/>
                  </a:lnTo>
                  <a:lnTo>
                    <a:pt x="24" y="198"/>
                  </a:lnTo>
                  <a:lnTo>
                    <a:pt x="42" y="234"/>
                  </a:lnTo>
                  <a:lnTo>
                    <a:pt x="12" y="22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14249" y="3362524"/>
              <a:ext cx="107660" cy="148788"/>
            </a:xfrm>
            <a:custGeom>
              <a:avLst/>
              <a:gdLst>
                <a:gd name="T0" fmla="*/ 2147483646 w 108"/>
                <a:gd name="T1" fmla="*/ 2147483646 h 151"/>
                <a:gd name="T2" fmla="*/ 0 w 108"/>
                <a:gd name="T3" fmla="*/ 2147483646 h 151"/>
                <a:gd name="T4" fmla="*/ 2147483646 w 108"/>
                <a:gd name="T5" fmla="*/ 2147483646 h 151"/>
                <a:gd name="T6" fmla="*/ 2147483646 w 108"/>
                <a:gd name="T7" fmla="*/ 2147483646 h 151"/>
                <a:gd name="T8" fmla="*/ 2147483646 w 108"/>
                <a:gd name="T9" fmla="*/ 2147483646 h 151"/>
                <a:gd name="T10" fmla="*/ 2147483646 w 108"/>
                <a:gd name="T11" fmla="*/ 2147483646 h 151"/>
                <a:gd name="T12" fmla="*/ 2147483646 w 108"/>
                <a:gd name="T13" fmla="*/ 2147483646 h 151"/>
                <a:gd name="T14" fmla="*/ 2147483646 w 108"/>
                <a:gd name="T15" fmla="*/ 2147483646 h 151"/>
                <a:gd name="T16" fmla="*/ 2147483646 w 108"/>
                <a:gd name="T17" fmla="*/ 2147483646 h 151"/>
                <a:gd name="T18" fmla="*/ 2147483646 w 108"/>
                <a:gd name="T19" fmla="*/ 2147483646 h 151"/>
                <a:gd name="T20" fmla="*/ 2147483646 w 108"/>
                <a:gd name="T21" fmla="*/ 2147483646 h 151"/>
                <a:gd name="T22" fmla="*/ 2147483646 w 108"/>
                <a:gd name="T23" fmla="*/ 2147483646 h 151"/>
                <a:gd name="T24" fmla="*/ 2147483646 w 108"/>
                <a:gd name="T25" fmla="*/ 2147483646 h 151"/>
                <a:gd name="T26" fmla="*/ 2147483646 w 108"/>
                <a:gd name="T27" fmla="*/ 0 h 151"/>
                <a:gd name="T28" fmla="*/ 2147483646 w 108"/>
                <a:gd name="T29" fmla="*/ 2147483646 h 15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08" h="151">
                  <a:moveTo>
                    <a:pt x="12" y="18"/>
                  </a:moveTo>
                  <a:lnTo>
                    <a:pt x="0" y="42"/>
                  </a:lnTo>
                  <a:lnTo>
                    <a:pt x="6" y="72"/>
                  </a:lnTo>
                  <a:lnTo>
                    <a:pt x="18" y="85"/>
                  </a:lnTo>
                  <a:lnTo>
                    <a:pt x="36" y="91"/>
                  </a:lnTo>
                  <a:lnTo>
                    <a:pt x="72" y="109"/>
                  </a:lnTo>
                  <a:lnTo>
                    <a:pt x="78" y="139"/>
                  </a:lnTo>
                  <a:lnTo>
                    <a:pt x="108" y="151"/>
                  </a:lnTo>
                  <a:lnTo>
                    <a:pt x="102" y="127"/>
                  </a:lnTo>
                  <a:lnTo>
                    <a:pt x="78" y="91"/>
                  </a:lnTo>
                  <a:lnTo>
                    <a:pt x="42" y="66"/>
                  </a:lnTo>
                  <a:lnTo>
                    <a:pt x="48" y="48"/>
                  </a:lnTo>
                  <a:lnTo>
                    <a:pt x="54" y="12"/>
                  </a:lnTo>
                  <a:lnTo>
                    <a:pt x="30" y="0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57796" y="3535506"/>
              <a:ext cx="88305" cy="70161"/>
            </a:xfrm>
            <a:custGeom>
              <a:avLst/>
              <a:gdLst>
                <a:gd name="T0" fmla="*/ 0 w 90"/>
                <a:gd name="T1" fmla="*/ 2147483646 h 72"/>
                <a:gd name="T2" fmla="*/ 2147483646 w 90"/>
                <a:gd name="T3" fmla="*/ 2147483646 h 72"/>
                <a:gd name="T4" fmla="*/ 2147483646 w 90"/>
                <a:gd name="T5" fmla="*/ 2147483646 h 72"/>
                <a:gd name="T6" fmla="*/ 2147483646 w 90"/>
                <a:gd name="T7" fmla="*/ 0 h 72"/>
                <a:gd name="T8" fmla="*/ 2147483646 w 90"/>
                <a:gd name="T9" fmla="*/ 2147483646 h 72"/>
                <a:gd name="T10" fmla="*/ 2147483646 w 90"/>
                <a:gd name="T11" fmla="*/ 2147483646 h 72"/>
                <a:gd name="T12" fmla="*/ 2147483646 w 90"/>
                <a:gd name="T13" fmla="*/ 2147483646 h 72"/>
                <a:gd name="T14" fmla="*/ 2147483646 w 90"/>
                <a:gd name="T15" fmla="*/ 2147483646 h 72"/>
                <a:gd name="T16" fmla="*/ 2147483646 w 90"/>
                <a:gd name="T17" fmla="*/ 2147483646 h 72"/>
                <a:gd name="T18" fmla="*/ 0 w 90"/>
                <a:gd name="T19" fmla="*/ 2147483646 h 7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90" h="72">
                  <a:moveTo>
                    <a:pt x="0" y="54"/>
                  </a:moveTo>
                  <a:lnTo>
                    <a:pt x="18" y="24"/>
                  </a:lnTo>
                  <a:lnTo>
                    <a:pt x="42" y="24"/>
                  </a:lnTo>
                  <a:lnTo>
                    <a:pt x="60" y="0"/>
                  </a:lnTo>
                  <a:lnTo>
                    <a:pt x="90" y="24"/>
                  </a:lnTo>
                  <a:lnTo>
                    <a:pt x="90" y="72"/>
                  </a:lnTo>
                  <a:lnTo>
                    <a:pt x="60" y="60"/>
                  </a:lnTo>
                  <a:lnTo>
                    <a:pt x="42" y="60"/>
                  </a:lnTo>
                  <a:lnTo>
                    <a:pt x="24" y="48"/>
                  </a:lnTo>
                  <a:lnTo>
                    <a:pt x="0" y="5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15464" y="2565355"/>
              <a:ext cx="592736" cy="297577"/>
            </a:xfrm>
            <a:custGeom>
              <a:avLst/>
              <a:gdLst>
                <a:gd name="T0" fmla="*/ 2147483646 w 595"/>
                <a:gd name="T1" fmla="*/ 2147483646 h 301"/>
                <a:gd name="T2" fmla="*/ 2147483646 w 595"/>
                <a:gd name="T3" fmla="*/ 2147483646 h 301"/>
                <a:gd name="T4" fmla="*/ 2147483646 w 595"/>
                <a:gd name="T5" fmla="*/ 2147483646 h 301"/>
                <a:gd name="T6" fmla="*/ 2147483646 w 595"/>
                <a:gd name="T7" fmla="*/ 2147483646 h 301"/>
                <a:gd name="T8" fmla="*/ 2147483646 w 595"/>
                <a:gd name="T9" fmla="*/ 2147483646 h 301"/>
                <a:gd name="T10" fmla="*/ 2147483646 w 595"/>
                <a:gd name="T11" fmla="*/ 2147483646 h 301"/>
                <a:gd name="T12" fmla="*/ 2147483646 w 595"/>
                <a:gd name="T13" fmla="*/ 2147483646 h 301"/>
                <a:gd name="T14" fmla="*/ 2147483646 w 595"/>
                <a:gd name="T15" fmla="*/ 2147483646 h 301"/>
                <a:gd name="T16" fmla="*/ 2147483646 w 595"/>
                <a:gd name="T17" fmla="*/ 2147483646 h 301"/>
                <a:gd name="T18" fmla="*/ 2147483646 w 595"/>
                <a:gd name="T19" fmla="*/ 2147483646 h 301"/>
                <a:gd name="T20" fmla="*/ 2147483646 w 595"/>
                <a:gd name="T21" fmla="*/ 2147483646 h 301"/>
                <a:gd name="T22" fmla="*/ 2147483646 w 595"/>
                <a:gd name="T23" fmla="*/ 2147483646 h 301"/>
                <a:gd name="T24" fmla="*/ 2147483646 w 595"/>
                <a:gd name="T25" fmla="*/ 2147483646 h 301"/>
                <a:gd name="T26" fmla="*/ 2147483646 w 595"/>
                <a:gd name="T27" fmla="*/ 2147483646 h 301"/>
                <a:gd name="T28" fmla="*/ 2147483646 w 595"/>
                <a:gd name="T29" fmla="*/ 2147483646 h 301"/>
                <a:gd name="T30" fmla="*/ 2147483646 w 595"/>
                <a:gd name="T31" fmla="*/ 2147483646 h 301"/>
                <a:gd name="T32" fmla="*/ 2147483646 w 595"/>
                <a:gd name="T33" fmla="*/ 2147483646 h 301"/>
                <a:gd name="T34" fmla="*/ 2147483646 w 595"/>
                <a:gd name="T35" fmla="*/ 2147483646 h 301"/>
                <a:gd name="T36" fmla="*/ 2147483646 w 595"/>
                <a:gd name="T37" fmla="*/ 2147483646 h 301"/>
                <a:gd name="T38" fmla="*/ 2147483646 w 595"/>
                <a:gd name="T39" fmla="*/ 2147483646 h 301"/>
                <a:gd name="T40" fmla="*/ 2147483646 w 595"/>
                <a:gd name="T41" fmla="*/ 2147483646 h 301"/>
                <a:gd name="T42" fmla="*/ 2147483646 w 595"/>
                <a:gd name="T43" fmla="*/ 0 h 301"/>
                <a:gd name="T44" fmla="*/ 2147483646 w 595"/>
                <a:gd name="T45" fmla="*/ 2147483646 h 301"/>
                <a:gd name="T46" fmla="*/ 2147483646 w 595"/>
                <a:gd name="T47" fmla="*/ 2147483646 h 301"/>
                <a:gd name="T48" fmla="*/ 2147483646 w 595"/>
                <a:gd name="T49" fmla="*/ 2147483646 h 301"/>
                <a:gd name="T50" fmla="*/ 2147483646 w 595"/>
                <a:gd name="T51" fmla="*/ 2147483646 h 301"/>
                <a:gd name="T52" fmla="*/ 2147483646 w 595"/>
                <a:gd name="T53" fmla="*/ 2147483646 h 301"/>
                <a:gd name="T54" fmla="*/ 0 w 595"/>
                <a:gd name="T55" fmla="*/ 2147483646 h 301"/>
                <a:gd name="T56" fmla="*/ 2147483646 w 595"/>
                <a:gd name="T57" fmla="*/ 2147483646 h 301"/>
                <a:gd name="T58" fmla="*/ 2147483646 w 595"/>
                <a:gd name="T59" fmla="*/ 2147483646 h 301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595" h="301">
                  <a:moveTo>
                    <a:pt x="42" y="126"/>
                  </a:moveTo>
                  <a:lnTo>
                    <a:pt x="48" y="186"/>
                  </a:lnTo>
                  <a:lnTo>
                    <a:pt x="127" y="210"/>
                  </a:lnTo>
                  <a:lnTo>
                    <a:pt x="181" y="264"/>
                  </a:lnTo>
                  <a:lnTo>
                    <a:pt x="253" y="270"/>
                  </a:lnTo>
                  <a:lnTo>
                    <a:pt x="313" y="301"/>
                  </a:lnTo>
                  <a:lnTo>
                    <a:pt x="379" y="258"/>
                  </a:lnTo>
                  <a:lnTo>
                    <a:pt x="445" y="252"/>
                  </a:lnTo>
                  <a:lnTo>
                    <a:pt x="457" y="210"/>
                  </a:lnTo>
                  <a:lnTo>
                    <a:pt x="499" y="192"/>
                  </a:lnTo>
                  <a:lnTo>
                    <a:pt x="541" y="174"/>
                  </a:lnTo>
                  <a:lnTo>
                    <a:pt x="595" y="156"/>
                  </a:lnTo>
                  <a:lnTo>
                    <a:pt x="583" y="132"/>
                  </a:lnTo>
                  <a:lnTo>
                    <a:pt x="529" y="126"/>
                  </a:lnTo>
                  <a:lnTo>
                    <a:pt x="529" y="96"/>
                  </a:lnTo>
                  <a:lnTo>
                    <a:pt x="541" y="72"/>
                  </a:lnTo>
                  <a:lnTo>
                    <a:pt x="499" y="60"/>
                  </a:lnTo>
                  <a:lnTo>
                    <a:pt x="403" y="84"/>
                  </a:lnTo>
                  <a:lnTo>
                    <a:pt x="367" y="54"/>
                  </a:lnTo>
                  <a:lnTo>
                    <a:pt x="307" y="54"/>
                  </a:lnTo>
                  <a:lnTo>
                    <a:pt x="289" y="36"/>
                  </a:lnTo>
                  <a:lnTo>
                    <a:pt x="217" y="0"/>
                  </a:lnTo>
                  <a:lnTo>
                    <a:pt x="193" y="30"/>
                  </a:lnTo>
                  <a:lnTo>
                    <a:pt x="169" y="66"/>
                  </a:lnTo>
                  <a:lnTo>
                    <a:pt x="121" y="48"/>
                  </a:lnTo>
                  <a:lnTo>
                    <a:pt x="54" y="54"/>
                  </a:lnTo>
                  <a:lnTo>
                    <a:pt x="12" y="78"/>
                  </a:lnTo>
                  <a:lnTo>
                    <a:pt x="0" y="102"/>
                  </a:lnTo>
                  <a:lnTo>
                    <a:pt x="6" y="108"/>
                  </a:lnTo>
                  <a:lnTo>
                    <a:pt x="42" y="126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10285217" y="3375830"/>
              <a:ext cx="0" cy="0"/>
            </a:xfrm>
            <a:prstGeom prst="line">
              <a:avLst/>
            </a:prstGeom>
            <a:grpFill/>
            <a:ln w="0">
              <a:solidFill>
                <a:srgbClr val="F8F8F8"/>
              </a:solidFill>
              <a:round/>
              <a:headEnd/>
              <a:tailEnd/>
            </a:ln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98925" y="2831481"/>
              <a:ext cx="94354" cy="118547"/>
            </a:xfrm>
            <a:custGeom>
              <a:avLst/>
              <a:gdLst>
                <a:gd name="T0" fmla="*/ 2147483646 w 78"/>
                <a:gd name="T1" fmla="*/ 2147483646 h 98"/>
                <a:gd name="T2" fmla="*/ 2147483646 w 78"/>
                <a:gd name="T3" fmla="*/ 2147483646 h 98"/>
                <a:gd name="T4" fmla="*/ 2147483646 w 78"/>
                <a:gd name="T5" fmla="*/ 2147483646 h 98"/>
                <a:gd name="T6" fmla="*/ 2147483646 w 78"/>
                <a:gd name="T7" fmla="*/ 2147483646 h 98"/>
                <a:gd name="T8" fmla="*/ 0 w 78"/>
                <a:gd name="T9" fmla="*/ 2147483646 h 98"/>
                <a:gd name="T10" fmla="*/ 0 w 78"/>
                <a:gd name="T11" fmla="*/ 2147483646 h 98"/>
                <a:gd name="T12" fmla="*/ 2147483646 w 78"/>
                <a:gd name="T13" fmla="*/ 2147483646 h 98"/>
                <a:gd name="T14" fmla="*/ 2147483646 w 78"/>
                <a:gd name="T15" fmla="*/ 2147483646 h 98"/>
                <a:gd name="T16" fmla="*/ 2147483646 w 78"/>
                <a:gd name="T17" fmla="*/ 2147483646 h 98"/>
                <a:gd name="T18" fmla="*/ 2147483646 w 78"/>
                <a:gd name="T19" fmla="*/ 2147483646 h 98"/>
                <a:gd name="T20" fmla="*/ 2147483646 w 78"/>
                <a:gd name="T21" fmla="*/ 2147483646 h 98"/>
                <a:gd name="T22" fmla="*/ 2147483646 w 78"/>
                <a:gd name="T23" fmla="*/ 2147483646 h 98"/>
                <a:gd name="T24" fmla="*/ 2147483646 w 78"/>
                <a:gd name="T25" fmla="*/ 2147483646 h 98"/>
                <a:gd name="T26" fmla="*/ 2147483646 w 78"/>
                <a:gd name="T27" fmla="*/ 2147483646 h 98"/>
                <a:gd name="T28" fmla="*/ 2147483646 w 78"/>
                <a:gd name="T29" fmla="*/ 2147483646 h 98"/>
                <a:gd name="T30" fmla="*/ 2147483646 w 78"/>
                <a:gd name="T31" fmla="*/ 2147483646 h 98"/>
                <a:gd name="T32" fmla="*/ 2147483646 w 78"/>
                <a:gd name="T33" fmla="*/ 2147483646 h 98"/>
                <a:gd name="T34" fmla="*/ 2147483646 w 78"/>
                <a:gd name="T35" fmla="*/ 2147483646 h 98"/>
                <a:gd name="T36" fmla="*/ 2147483646 w 78"/>
                <a:gd name="T37" fmla="*/ 2147483646 h 98"/>
                <a:gd name="T38" fmla="*/ 2147483646 w 78"/>
                <a:gd name="T39" fmla="*/ 2147483646 h 98"/>
                <a:gd name="T40" fmla="*/ 2147483646 w 78"/>
                <a:gd name="T41" fmla="*/ 2147483646 h 98"/>
                <a:gd name="T42" fmla="*/ 2147483646 w 78"/>
                <a:gd name="T43" fmla="*/ 2147483646 h 98"/>
                <a:gd name="T44" fmla="*/ 2147483646 w 78"/>
                <a:gd name="T45" fmla="*/ 2147483646 h 98"/>
                <a:gd name="T46" fmla="*/ 2147483646 w 78"/>
                <a:gd name="T47" fmla="*/ 2147483646 h 98"/>
                <a:gd name="T48" fmla="*/ 2147483646 w 78"/>
                <a:gd name="T49" fmla="*/ 2147483646 h 98"/>
                <a:gd name="T50" fmla="*/ 2147483646 w 78"/>
                <a:gd name="T51" fmla="*/ 2147483646 h 98"/>
                <a:gd name="T52" fmla="*/ 2147483646 w 78"/>
                <a:gd name="T53" fmla="*/ 2147483646 h 98"/>
                <a:gd name="T54" fmla="*/ 2147483646 w 78"/>
                <a:gd name="T55" fmla="*/ 2147483646 h 98"/>
                <a:gd name="T56" fmla="*/ 2147483646 w 78"/>
                <a:gd name="T57" fmla="*/ 2147483646 h 98"/>
                <a:gd name="T58" fmla="*/ 2147483646 w 78"/>
                <a:gd name="T59" fmla="*/ 2147483646 h 98"/>
                <a:gd name="T60" fmla="*/ 2147483646 w 78"/>
                <a:gd name="T61" fmla="*/ 2147483646 h 98"/>
                <a:gd name="T62" fmla="*/ 2147483646 w 78"/>
                <a:gd name="T63" fmla="*/ 0 h 98"/>
                <a:gd name="T64" fmla="*/ 2147483646 w 78"/>
                <a:gd name="T65" fmla="*/ 2147483646 h 9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78" h="98">
                  <a:moveTo>
                    <a:pt x="32" y="12"/>
                  </a:moveTo>
                  <a:lnTo>
                    <a:pt x="34" y="32"/>
                  </a:lnTo>
                  <a:lnTo>
                    <a:pt x="20" y="22"/>
                  </a:lnTo>
                  <a:lnTo>
                    <a:pt x="6" y="34"/>
                  </a:lnTo>
                  <a:lnTo>
                    <a:pt x="0" y="56"/>
                  </a:lnTo>
                  <a:lnTo>
                    <a:pt x="6" y="56"/>
                  </a:lnTo>
                  <a:lnTo>
                    <a:pt x="10" y="56"/>
                  </a:lnTo>
                  <a:lnTo>
                    <a:pt x="30" y="70"/>
                  </a:lnTo>
                  <a:lnTo>
                    <a:pt x="34" y="84"/>
                  </a:lnTo>
                  <a:lnTo>
                    <a:pt x="36" y="92"/>
                  </a:lnTo>
                  <a:lnTo>
                    <a:pt x="40" y="98"/>
                  </a:lnTo>
                  <a:lnTo>
                    <a:pt x="70" y="88"/>
                  </a:lnTo>
                  <a:lnTo>
                    <a:pt x="70" y="84"/>
                  </a:lnTo>
                  <a:lnTo>
                    <a:pt x="68" y="82"/>
                  </a:lnTo>
                  <a:lnTo>
                    <a:pt x="66" y="78"/>
                  </a:lnTo>
                  <a:lnTo>
                    <a:pt x="64" y="76"/>
                  </a:lnTo>
                  <a:lnTo>
                    <a:pt x="64" y="60"/>
                  </a:lnTo>
                  <a:lnTo>
                    <a:pt x="64" y="46"/>
                  </a:lnTo>
                  <a:lnTo>
                    <a:pt x="54" y="26"/>
                  </a:lnTo>
                  <a:lnTo>
                    <a:pt x="64" y="16"/>
                  </a:lnTo>
                  <a:lnTo>
                    <a:pt x="78" y="4"/>
                  </a:lnTo>
                  <a:lnTo>
                    <a:pt x="52" y="0"/>
                  </a:lnTo>
                  <a:lnTo>
                    <a:pt x="32" y="12"/>
                  </a:lnTo>
                  <a:close/>
                </a:path>
              </a:pathLst>
            </a:custGeom>
            <a:grpFill/>
            <a:ln>
              <a:solidFill>
                <a:srgbClr val="F8F8F8"/>
              </a:solidFill>
            </a:ln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35215" y="2937932"/>
              <a:ext cx="65322" cy="79838"/>
            </a:xfrm>
            <a:custGeom>
              <a:avLst/>
              <a:gdLst>
                <a:gd name="T0" fmla="*/ 2147483646 w 54"/>
                <a:gd name="T1" fmla="*/ 2147483646 h 66"/>
                <a:gd name="T2" fmla="*/ 2147483646 w 54"/>
                <a:gd name="T3" fmla="*/ 2147483646 h 66"/>
                <a:gd name="T4" fmla="*/ 2147483646 w 54"/>
                <a:gd name="T5" fmla="*/ 2147483646 h 66"/>
                <a:gd name="T6" fmla="*/ 2147483646 w 54"/>
                <a:gd name="T7" fmla="*/ 2147483646 h 66"/>
                <a:gd name="T8" fmla="*/ 0 w 54"/>
                <a:gd name="T9" fmla="*/ 2147483646 h 66"/>
                <a:gd name="T10" fmla="*/ 0 w 54"/>
                <a:gd name="T11" fmla="*/ 2147483646 h 66"/>
                <a:gd name="T12" fmla="*/ 2147483646 w 54"/>
                <a:gd name="T13" fmla="*/ 2147483646 h 66"/>
                <a:gd name="T14" fmla="*/ 2147483646 w 54"/>
                <a:gd name="T15" fmla="*/ 2147483646 h 66"/>
                <a:gd name="T16" fmla="*/ 2147483646 w 54"/>
                <a:gd name="T17" fmla="*/ 2147483646 h 66"/>
                <a:gd name="T18" fmla="*/ 2147483646 w 54"/>
                <a:gd name="T19" fmla="*/ 2147483646 h 66"/>
                <a:gd name="T20" fmla="*/ 2147483646 w 54"/>
                <a:gd name="T21" fmla="*/ 2147483646 h 66"/>
                <a:gd name="T22" fmla="*/ 2147483646 w 54"/>
                <a:gd name="T23" fmla="*/ 2147483646 h 66"/>
                <a:gd name="T24" fmla="*/ 2147483646 w 54"/>
                <a:gd name="T25" fmla="*/ 2147483646 h 66"/>
                <a:gd name="T26" fmla="*/ 2147483646 w 54"/>
                <a:gd name="T27" fmla="*/ 0 h 66"/>
                <a:gd name="T28" fmla="*/ 2147483646 w 54"/>
                <a:gd name="T29" fmla="*/ 2147483646 h 66"/>
                <a:gd name="T30" fmla="*/ 2147483646 w 54"/>
                <a:gd name="T31" fmla="*/ 2147483646 h 66"/>
                <a:gd name="T32" fmla="*/ 2147483646 w 54"/>
                <a:gd name="T33" fmla="*/ 2147483646 h 66"/>
                <a:gd name="T34" fmla="*/ 2147483646 w 54"/>
                <a:gd name="T35" fmla="*/ 2147483646 h 6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54" h="66">
                  <a:moveTo>
                    <a:pt x="10" y="12"/>
                  </a:moveTo>
                  <a:lnTo>
                    <a:pt x="10" y="12"/>
                  </a:lnTo>
                  <a:lnTo>
                    <a:pt x="10" y="36"/>
                  </a:lnTo>
                  <a:lnTo>
                    <a:pt x="0" y="66"/>
                  </a:lnTo>
                  <a:lnTo>
                    <a:pt x="20" y="66"/>
                  </a:lnTo>
                  <a:lnTo>
                    <a:pt x="40" y="60"/>
                  </a:lnTo>
                  <a:lnTo>
                    <a:pt x="50" y="52"/>
                  </a:lnTo>
                  <a:lnTo>
                    <a:pt x="54" y="36"/>
                  </a:lnTo>
                  <a:lnTo>
                    <a:pt x="40" y="0"/>
                  </a:lnTo>
                  <a:lnTo>
                    <a:pt x="10" y="10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40092" y="4258885"/>
              <a:ext cx="96773" cy="127015"/>
            </a:xfrm>
            <a:custGeom>
              <a:avLst/>
              <a:gdLst>
                <a:gd name="T0" fmla="*/ 2147483646 w 102"/>
                <a:gd name="T1" fmla="*/ 2147483646 h 114"/>
                <a:gd name="T2" fmla="*/ 2147483646 w 102"/>
                <a:gd name="T3" fmla="*/ 2147483646 h 114"/>
                <a:gd name="T4" fmla="*/ 2147483646 w 102"/>
                <a:gd name="T5" fmla="*/ 0 h 114"/>
                <a:gd name="T6" fmla="*/ 2147483646 w 102"/>
                <a:gd name="T7" fmla="*/ 2147483646 h 114"/>
                <a:gd name="T8" fmla="*/ 0 w 102"/>
                <a:gd name="T9" fmla="*/ 2147483646 h 114"/>
                <a:gd name="T10" fmla="*/ 0 w 102"/>
                <a:gd name="T11" fmla="*/ 2147483646 h 114"/>
                <a:gd name="T12" fmla="*/ 2147483646 w 102"/>
                <a:gd name="T13" fmla="*/ 2147483646 h 114"/>
                <a:gd name="T14" fmla="*/ 2147483646 w 102"/>
                <a:gd name="T15" fmla="*/ 2147483646 h 114"/>
                <a:gd name="T16" fmla="*/ 2147483646 w 102"/>
                <a:gd name="T17" fmla="*/ 2147483646 h 114"/>
                <a:gd name="T18" fmla="*/ 2147483646 w 102"/>
                <a:gd name="T19" fmla="*/ 2147483646 h 114"/>
                <a:gd name="T20" fmla="*/ 2147483646 w 102"/>
                <a:gd name="T21" fmla="*/ 2147483646 h 114"/>
                <a:gd name="T22" fmla="*/ 2147483646 w 102"/>
                <a:gd name="T23" fmla="*/ 2147483646 h 114"/>
                <a:gd name="T24" fmla="*/ 2147483646 w 102"/>
                <a:gd name="T25" fmla="*/ 2147483646 h 11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2" h="114">
                  <a:moveTo>
                    <a:pt x="66" y="24"/>
                  </a:moveTo>
                  <a:lnTo>
                    <a:pt x="36" y="6"/>
                  </a:lnTo>
                  <a:lnTo>
                    <a:pt x="18" y="0"/>
                  </a:lnTo>
                  <a:lnTo>
                    <a:pt x="6" y="18"/>
                  </a:lnTo>
                  <a:lnTo>
                    <a:pt x="0" y="48"/>
                  </a:lnTo>
                  <a:lnTo>
                    <a:pt x="0" y="78"/>
                  </a:lnTo>
                  <a:lnTo>
                    <a:pt x="24" y="96"/>
                  </a:lnTo>
                  <a:lnTo>
                    <a:pt x="36" y="108"/>
                  </a:lnTo>
                  <a:lnTo>
                    <a:pt x="66" y="114"/>
                  </a:lnTo>
                  <a:lnTo>
                    <a:pt x="96" y="90"/>
                  </a:lnTo>
                  <a:lnTo>
                    <a:pt x="102" y="78"/>
                  </a:lnTo>
                  <a:lnTo>
                    <a:pt x="84" y="42"/>
                  </a:lnTo>
                  <a:lnTo>
                    <a:pt x="66" y="2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22758" y="3732682"/>
              <a:ext cx="244352" cy="298787"/>
            </a:xfrm>
            <a:custGeom>
              <a:avLst/>
              <a:gdLst>
                <a:gd name="T0" fmla="*/ 2147483646 w 240"/>
                <a:gd name="T1" fmla="*/ 2147483646 h 337"/>
                <a:gd name="T2" fmla="*/ 2147483646 w 240"/>
                <a:gd name="T3" fmla="*/ 2147483646 h 337"/>
                <a:gd name="T4" fmla="*/ 2147483646 w 240"/>
                <a:gd name="T5" fmla="*/ 2147483646 h 337"/>
                <a:gd name="T6" fmla="*/ 2147483646 w 240"/>
                <a:gd name="T7" fmla="*/ 2147483646 h 337"/>
                <a:gd name="T8" fmla="*/ 2147483646 w 240"/>
                <a:gd name="T9" fmla="*/ 2147483646 h 337"/>
                <a:gd name="T10" fmla="*/ 2147483646 w 240"/>
                <a:gd name="T11" fmla="*/ 2147483646 h 337"/>
                <a:gd name="T12" fmla="*/ 2147483646 w 240"/>
                <a:gd name="T13" fmla="*/ 2147483646 h 337"/>
                <a:gd name="T14" fmla="*/ 2147483646 w 240"/>
                <a:gd name="T15" fmla="*/ 2147483646 h 337"/>
                <a:gd name="T16" fmla="*/ 2147483646 w 240"/>
                <a:gd name="T17" fmla="*/ 2147483646 h 337"/>
                <a:gd name="T18" fmla="*/ 2147483646 w 240"/>
                <a:gd name="T19" fmla="*/ 2147483646 h 337"/>
                <a:gd name="T20" fmla="*/ 2147483646 w 240"/>
                <a:gd name="T21" fmla="*/ 2147483646 h 337"/>
                <a:gd name="T22" fmla="*/ 2147483646 w 240"/>
                <a:gd name="T23" fmla="*/ 2147483646 h 337"/>
                <a:gd name="T24" fmla="*/ 2147483646 w 240"/>
                <a:gd name="T25" fmla="*/ 2147483646 h 337"/>
                <a:gd name="T26" fmla="*/ 2147483646 w 240"/>
                <a:gd name="T27" fmla="*/ 0 h 337"/>
                <a:gd name="T28" fmla="*/ 2147483646 w 240"/>
                <a:gd name="T29" fmla="*/ 0 h 337"/>
                <a:gd name="T30" fmla="*/ 2147483646 w 240"/>
                <a:gd name="T31" fmla="*/ 2147483646 h 337"/>
                <a:gd name="T32" fmla="*/ 2147483646 w 240"/>
                <a:gd name="T33" fmla="*/ 2147483646 h 337"/>
                <a:gd name="T34" fmla="*/ 2147483646 w 240"/>
                <a:gd name="T35" fmla="*/ 2147483646 h 337"/>
                <a:gd name="T36" fmla="*/ 2147483646 w 240"/>
                <a:gd name="T37" fmla="*/ 2147483646 h 337"/>
                <a:gd name="T38" fmla="*/ 2147483646 w 240"/>
                <a:gd name="T39" fmla="*/ 2147483646 h 337"/>
                <a:gd name="T40" fmla="*/ 2147483646 w 240"/>
                <a:gd name="T41" fmla="*/ 2147483646 h 337"/>
                <a:gd name="T42" fmla="*/ 0 w 240"/>
                <a:gd name="T43" fmla="*/ 2147483646 h 337"/>
                <a:gd name="T44" fmla="*/ 2147483646 w 240"/>
                <a:gd name="T45" fmla="*/ 2147483646 h 337"/>
                <a:gd name="T46" fmla="*/ 2147483646 w 240"/>
                <a:gd name="T47" fmla="*/ 2147483646 h 337"/>
                <a:gd name="T48" fmla="*/ 2147483646 w 240"/>
                <a:gd name="T49" fmla="*/ 2147483646 h 337"/>
                <a:gd name="T50" fmla="*/ 2147483646 w 240"/>
                <a:gd name="T51" fmla="*/ 2147483646 h 337"/>
                <a:gd name="T52" fmla="*/ 2147483646 w 240"/>
                <a:gd name="T53" fmla="*/ 2147483646 h 337"/>
                <a:gd name="T54" fmla="*/ 2147483646 w 240"/>
                <a:gd name="T55" fmla="*/ 2147483646 h 337"/>
                <a:gd name="T56" fmla="*/ 2147483646 w 240"/>
                <a:gd name="T57" fmla="*/ 2147483646 h 337"/>
                <a:gd name="T58" fmla="*/ 2147483646 w 240"/>
                <a:gd name="T59" fmla="*/ 2147483646 h 337"/>
                <a:gd name="T60" fmla="*/ 2147483646 w 240"/>
                <a:gd name="T61" fmla="*/ 2147483646 h 337"/>
                <a:gd name="T62" fmla="*/ 2147483646 w 240"/>
                <a:gd name="T63" fmla="*/ 2147483646 h 33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40" h="337">
                  <a:moveTo>
                    <a:pt x="228" y="204"/>
                  </a:moveTo>
                  <a:lnTo>
                    <a:pt x="228" y="198"/>
                  </a:lnTo>
                  <a:lnTo>
                    <a:pt x="216" y="198"/>
                  </a:lnTo>
                  <a:lnTo>
                    <a:pt x="210" y="162"/>
                  </a:lnTo>
                  <a:lnTo>
                    <a:pt x="180" y="174"/>
                  </a:lnTo>
                  <a:lnTo>
                    <a:pt x="156" y="156"/>
                  </a:lnTo>
                  <a:lnTo>
                    <a:pt x="156" y="120"/>
                  </a:lnTo>
                  <a:lnTo>
                    <a:pt x="180" y="84"/>
                  </a:lnTo>
                  <a:lnTo>
                    <a:pt x="198" y="72"/>
                  </a:lnTo>
                  <a:lnTo>
                    <a:pt x="204" y="54"/>
                  </a:lnTo>
                  <a:lnTo>
                    <a:pt x="192" y="36"/>
                  </a:lnTo>
                  <a:lnTo>
                    <a:pt x="168" y="36"/>
                  </a:lnTo>
                  <a:lnTo>
                    <a:pt x="150" y="18"/>
                  </a:lnTo>
                  <a:lnTo>
                    <a:pt x="120" y="0"/>
                  </a:lnTo>
                  <a:lnTo>
                    <a:pt x="108" y="24"/>
                  </a:lnTo>
                  <a:lnTo>
                    <a:pt x="84" y="48"/>
                  </a:lnTo>
                  <a:lnTo>
                    <a:pt x="66" y="54"/>
                  </a:lnTo>
                  <a:lnTo>
                    <a:pt x="42" y="78"/>
                  </a:lnTo>
                  <a:lnTo>
                    <a:pt x="24" y="72"/>
                  </a:lnTo>
                  <a:lnTo>
                    <a:pt x="18" y="60"/>
                  </a:lnTo>
                  <a:lnTo>
                    <a:pt x="0" y="72"/>
                  </a:lnTo>
                  <a:lnTo>
                    <a:pt x="18" y="114"/>
                  </a:lnTo>
                  <a:lnTo>
                    <a:pt x="54" y="174"/>
                  </a:lnTo>
                  <a:lnTo>
                    <a:pt x="90" y="252"/>
                  </a:lnTo>
                  <a:lnTo>
                    <a:pt x="90" y="264"/>
                  </a:lnTo>
                  <a:lnTo>
                    <a:pt x="216" y="337"/>
                  </a:lnTo>
                  <a:lnTo>
                    <a:pt x="222" y="337"/>
                  </a:lnTo>
                  <a:lnTo>
                    <a:pt x="228" y="307"/>
                  </a:lnTo>
                  <a:lnTo>
                    <a:pt x="234" y="270"/>
                  </a:lnTo>
                  <a:lnTo>
                    <a:pt x="240" y="222"/>
                  </a:lnTo>
                  <a:lnTo>
                    <a:pt x="228" y="204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78805" y="3638328"/>
              <a:ext cx="673783" cy="694347"/>
            </a:xfrm>
            <a:custGeom>
              <a:avLst/>
              <a:gdLst>
                <a:gd name="T0" fmla="*/ 2147483646 w 10000"/>
                <a:gd name="T1" fmla="*/ 2147483646 h 10000"/>
                <a:gd name="T2" fmla="*/ 2147483646 w 10000"/>
                <a:gd name="T3" fmla="*/ 2147483646 h 10000"/>
                <a:gd name="T4" fmla="*/ 2147483646 w 10000"/>
                <a:gd name="T5" fmla="*/ 2147483646 h 10000"/>
                <a:gd name="T6" fmla="*/ 2147483646 w 10000"/>
                <a:gd name="T7" fmla="*/ 2147483646 h 10000"/>
                <a:gd name="T8" fmla="*/ 2147483646 w 10000"/>
                <a:gd name="T9" fmla="*/ 2147483646 h 10000"/>
                <a:gd name="T10" fmla="*/ 2147483646 w 10000"/>
                <a:gd name="T11" fmla="*/ 2147483646 h 10000"/>
                <a:gd name="T12" fmla="*/ 2147483646 w 10000"/>
                <a:gd name="T13" fmla="*/ 2147483646 h 10000"/>
                <a:gd name="T14" fmla="*/ 2147483646 w 10000"/>
                <a:gd name="T15" fmla="*/ 2147483646 h 10000"/>
                <a:gd name="T16" fmla="*/ 2147483646 w 10000"/>
                <a:gd name="T17" fmla="*/ 2147483646 h 10000"/>
                <a:gd name="T18" fmla="*/ 2147483646 w 10000"/>
                <a:gd name="T19" fmla="*/ 2147483646 h 10000"/>
                <a:gd name="T20" fmla="*/ 2147483646 w 10000"/>
                <a:gd name="T21" fmla="*/ 2147483646 h 10000"/>
                <a:gd name="T22" fmla="*/ 2147483646 w 10000"/>
                <a:gd name="T23" fmla="*/ 2147483646 h 10000"/>
                <a:gd name="T24" fmla="*/ 2147483646 w 10000"/>
                <a:gd name="T25" fmla="*/ 2147483646 h 10000"/>
                <a:gd name="T26" fmla="*/ 2147483646 w 10000"/>
                <a:gd name="T27" fmla="*/ 2147483646 h 10000"/>
                <a:gd name="T28" fmla="*/ 2147483646 w 10000"/>
                <a:gd name="T29" fmla="*/ 2147483646 h 10000"/>
                <a:gd name="T30" fmla="*/ 2147483646 w 10000"/>
                <a:gd name="T31" fmla="*/ 2147483646 h 10000"/>
                <a:gd name="T32" fmla="*/ 2147483646 w 10000"/>
                <a:gd name="T33" fmla="*/ 2147483646 h 10000"/>
                <a:gd name="T34" fmla="*/ 2147483646 w 10000"/>
                <a:gd name="T35" fmla="*/ 2147483646 h 10000"/>
                <a:gd name="T36" fmla="*/ 2147483646 w 10000"/>
                <a:gd name="T37" fmla="*/ 2147483646 h 10000"/>
                <a:gd name="T38" fmla="*/ 2147483646 w 10000"/>
                <a:gd name="T39" fmla="*/ 2147483646 h 10000"/>
                <a:gd name="T40" fmla="*/ 2147483646 w 10000"/>
                <a:gd name="T41" fmla="*/ 2147483646 h 10000"/>
                <a:gd name="T42" fmla="*/ 2147483646 w 10000"/>
                <a:gd name="T43" fmla="*/ 2147483646 h 10000"/>
                <a:gd name="T44" fmla="*/ 2147483646 w 10000"/>
                <a:gd name="T45" fmla="*/ 2147483646 h 10000"/>
                <a:gd name="T46" fmla="*/ 2147483646 w 10000"/>
                <a:gd name="T47" fmla="*/ 2147483646 h 10000"/>
                <a:gd name="T48" fmla="*/ 2147483646 w 10000"/>
                <a:gd name="T49" fmla="*/ 0 h 10000"/>
                <a:gd name="T50" fmla="*/ 2147483646 w 10000"/>
                <a:gd name="T51" fmla="*/ 2147483646 h 10000"/>
                <a:gd name="T52" fmla="*/ 2147483646 w 10000"/>
                <a:gd name="T53" fmla="*/ 2147483646 h 10000"/>
                <a:gd name="T54" fmla="*/ 2147483646 w 10000"/>
                <a:gd name="T55" fmla="*/ 2147483646 h 10000"/>
                <a:gd name="T56" fmla="*/ 2147483646 w 10000"/>
                <a:gd name="T57" fmla="*/ 2147483646 h 10000"/>
                <a:gd name="T58" fmla="*/ 2147483646 w 10000"/>
                <a:gd name="T59" fmla="*/ 2147483646 h 10000"/>
                <a:gd name="T60" fmla="*/ 2147483646 w 10000"/>
                <a:gd name="T61" fmla="*/ 2147483646 h 10000"/>
                <a:gd name="T62" fmla="*/ 0 w 10000"/>
                <a:gd name="T63" fmla="*/ 2147483646 h 10000"/>
                <a:gd name="T64" fmla="*/ 2147483646 w 10000"/>
                <a:gd name="T65" fmla="*/ 2147483646 h 10000"/>
                <a:gd name="T66" fmla="*/ 2147483646 w 10000"/>
                <a:gd name="T67" fmla="*/ 2147483646 h 10000"/>
                <a:gd name="T68" fmla="*/ 2147483646 w 10000"/>
                <a:gd name="T69" fmla="*/ 2147483646 h 10000"/>
                <a:gd name="T70" fmla="*/ 2147483646 w 10000"/>
                <a:gd name="T71" fmla="*/ 2147483646 h 10000"/>
                <a:gd name="T72" fmla="*/ 2147483646 w 10000"/>
                <a:gd name="T73" fmla="*/ 2147483646 h 10000"/>
                <a:gd name="T74" fmla="*/ 2147483646 w 10000"/>
                <a:gd name="T75" fmla="*/ 2147483646 h 10000"/>
                <a:gd name="T76" fmla="*/ 2147483646 w 10000"/>
                <a:gd name="T77" fmla="*/ 2147483646 h 10000"/>
                <a:gd name="T78" fmla="*/ 2147483646 w 10000"/>
                <a:gd name="T79" fmla="*/ 2147483646 h 10000"/>
                <a:gd name="T80" fmla="*/ 2147483646 w 10000"/>
                <a:gd name="T81" fmla="*/ 2147483646 h 10000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0000" h="10000">
                  <a:moveTo>
                    <a:pt x="5000" y="7769"/>
                  </a:moveTo>
                  <a:cubicBezTo>
                    <a:pt x="5027" y="7795"/>
                    <a:pt x="5055" y="7820"/>
                    <a:pt x="5082" y="7846"/>
                  </a:cubicBezTo>
                  <a:cubicBezTo>
                    <a:pt x="5027" y="8000"/>
                    <a:pt x="4973" y="8154"/>
                    <a:pt x="4918" y="8308"/>
                  </a:cubicBezTo>
                  <a:lnTo>
                    <a:pt x="4672" y="8462"/>
                  </a:lnTo>
                  <a:lnTo>
                    <a:pt x="4098" y="9000"/>
                  </a:lnTo>
                  <a:lnTo>
                    <a:pt x="4180" y="9000"/>
                  </a:lnTo>
                  <a:lnTo>
                    <a:pt x="4098" y="9000"/>
                  </a:lnTo>
                  <a:lnTo>
                    <a:pt x="4344" y="9077"/>
                  </a:lnTo>
                  <a:lnTo>
                    <a:pt x="4754" y="9308"/>
                  </a:lnTo>
                  <a:lnTo>
                    <a:pt x="5000" y="9538"/>
                  </a:lnTo>
                  <a:lnTo>
                    <a:pt x="5246" y="10000"/>
                  </a:lnTo>
                  <a:cubicBezTo>
                    <a:pt x="5273" y="9923"/>
                    <a:pt x="5301" y="9846"/>
                    <a:pt x="5328" y="9769"/>
                  </a:cubicBezTo>
                  <a:lnTo>
                    <a:pt x="5656" y="9462"/>
                  </a:lnTo>
                  <a:lnTo>
                    <a:pt x="6066" y="9077"/>
                  </a:lnTo>
                  <a:lnTo>
                    <a:pt x="6393" y="8077"/>
                  </a:lnTo>
                  <a:lnTo>
                    <a:pt x="6639" y="7615"/>
                  </a:lnTo>
                  <a:lnTo>
                    <a:pt x="7541" y="7077"/>
                  </a:lnTo>
                  <a:lnTo>
                    <a:pt x="8115" y="7000"/>
                  </a:lnTo>
                  <a:lnTo>
                    <a:pt x="8279" y="6923"/>
                  </a:lnTo>
                  <a:lnTo>
                    <a:pt x="8443" y="6615"/>
                  </a:lnTo>
                  <a:cubicBezTo>
                    <a:pt x="8470" y="6513"/>
                    <a:pt x="8498" y="6410"/>
                    <a:pt x="8525" y="6308"/>
                  </a:cubicBezTo>
                  <a:cubicBezTo>
                    <a:pt x="8607" y="6180"/>
                    <a:pt x="8688" y="6051"/>
                    <a:pt x="8770" y="5923"/>
                  </a:cubicBezTo>
                  <a:cubicBezTo>
                    <a:pt x="8797" y="5872"/>
                    <a:pt x="8825" y="5820"/>
                    <a:pt x="8852" y="5769"/>
                  </a:cubicBezTo>
                  <a:cubicBezTo>
                    <a:pt x="8879" y="5333"/>
                    <a:pt x="8907" y="4898"/>
                    <a:pt x="8934" y="4462"/>
                  </a:cubicBezTo>
                  <a:lnTo>
                    <a:pt x="9180" y="4385"/>
                  </a:lnTo>
                  <a:lnTo>
                    <a:pt x="10000" y="3385"/>
                  </a:lnTo>
                  <a:lnTo>
                    <a:pt x="10000" y="3154"/>
                  </a:lnTo>
                  <a:cubicBezTo>
                    <a:pt x="9945" y="2974"/>
                    <a:pt x="9891" y="2795"/>
                    <a:pt x="9836" y="2615"/>
                  </a:cubicBezTo>
                  <a:lnTo>
                    <a:pt x="9344" y="2462"/>
                  </a:lnTo>
                  <a:lnTo>
                    <a:pt x="8607" y="2077"/>
                  </a:lnTo>
                  <a:lnTo>
                    <a:pt x="7787" y="2000"/>
                  </a:lnTo>
                  <a:lnTo>
                    <a:pt x="7541" y="1923"/>
                  </a:lnTo>
                  <a:lnTo>
                    <a:pt x="7377" y="1692"/>
                  </a:lnTo>
                  <a:lnTo>
                    <a:pt x="6721" y="1462"/>
                  </a:lnTo>
                  <a:lnTo>
                    <a:pt x="6148" y="1154"/>
                  </a:lnTo>
                  <a:cubicBezTo>
                    <a:pt x="6121" y="1051"/>
                    <a:pt x="6093" y="949"/>
                    <a:pt x="6066" y="846"/>
                  </a:cubicBezTo>
                  <a:lnTo>
                    <a:pt x="5820" y="231"/>
                  </a:lnTo>
                  <a:lnTo>
                    <a:pt x="5738" y="231"/>
                  </a:lnTo>
                  <a:lnTo>
                    <a:pt x="5410" y="692"/>
                  </a:lnTo>
                  <a:lnTo>
                    <a:pt x="5082" y="846"/>
                  </a:lnTo>
                  <a:cubicBezTo>
                    <a:pt x="5055" y="820"/>
                    <a:pt x="5027" y="795"/>
                    <a:pt x="5000" y="769"/>
                  </a:cubicBezTo>
                  <a:lnTo>
                    <a:pt x="4590" y="769"/>
                  </a:lnTo>
                  <a:lnTo>
                    <a:pt x="4426" y="846"/>
                  </a:lnTo>
                  <a:lnTo>
                    <a:pt x="4344" y="846"/>
                  </a:lnTo>
                  <a:lnTo>
                    <a:pt x="3934" y="923"/>
                  </a:lnTo>
                  <a:lnTo>
                    <a:pt x="3689" y="1000"/>
                  </a:lnTo>
                  <a:lnTo>
                    <a:pt x="3443" y="769"/>
                  </a:lnTo>
                  <a:cubicBezTo>
                    <a:pt x="3470" y="615"/>
                    <a:pt x="3498" y="462"/>
                    <a:pt x="3525" y="308"/>
                  </a:cubicBezTo>
                  <a:lnTo>
                    <a:pt x="3361" y="77"/>
                  </a:lnTo>
                  <a:lnTo>
                    <a:pt x="3197" y="0"/>
                  </a:lnTo>
                  <a:cubicBezTo>
                    <a:pt x="3224" y="51"/>
                    <a:pt x="3252" y="103"/>
                    <a:pt x="3279" y="154"/>
                  </a:cubicBezTo>
                  <a:lnTo>
                    <a:pt x="2869" y="308"/>
                  </a:lnTo>
                  <a:lnTo>
                    <a:pt x="2213" y="308"/>
                  </a:lnTo>
                  <a:lnTo>
                    <a:pt x="2459" y="692"/>
                  </a:lnTo>
                  <a:cubicBezTo>
                    <a:pt x="2486" y="769"/>
                    <a:pt x="2514" y="846"/>
                    <a:pt x="2541" y="923"/>
                  </a:cubicBezTo>
                  <a:lnTo>
                    <a:pt x="1803" y="1154"/>
                  </a:lnTo>
                  <a:lnTo>
                    <a:pt x="1557" y="923"/>
                  </a:lnTo>
                  <a:lnTo>
                    <a:pt x="902" y="1077"/>
                  </a:lnTo>
                  <a:cubicBezTo>
                    <a:pt x="929" y="1205"/>
                    <a:pt x="957" y="1334"/>
                    <a:pt x="984" y="1462"/>
                  </a:cubicBezTo>
                  <a:cubicBezTo>
                    <a:pt x="929" y="1744"/>
                    <a:pt x="875" y="2026"/>
                    <a:pt x="820" y="2308"/>
                  </a:cubicBezTo>
                  <a:cubicBezTo>
                    <a:pt x="765" y="2257"/>
                    <a:pt x="711" y="2205"/>
                    <a:pt x="656" y="2154"/>
                  </a:cubicBezTo>
                  <a:cubicBezTo>
                    <a:pt x="629" y="2231"/>
                    <a:pt x="601" y="2308"/>
                    <a:pt x="574" y="2385"/>
                  </a:cubicBezTo>
                  <a:lnTo>
                    <a:pt x="328" y="2538"/>
                  </a:lnTo>
                  <a:lnTo>
                    <a:pt x="0" y="3000"/>
                  </a:lnTo>
                  <a:lnTo>
                    <a:pt x="0" y="3462"/>
                  </a:lnTo>
                  <a:lnTo>
                    <a:pt x="328" y="3692"/>
                  </a:lnTo>
                  <a:lnTo>
                    <a:pt x="738" y="3538"/>
                  </a:lnTo>
                  <a:cubicBezTo>
                    <a:pt x="765" y="3692"/>
                    <a:pt x="793" y="3846"/>
                    <a:pt x="820" y="4000"/>
                  </a:cubicBezTo>
                  <a:lnTo>
                    <a:pt x="984" y="4000"/>
                  </a:lnTo>
                  <a:lnTo>
                    <a:pt x="984" y="4077"/>
                  </a:lnTo>
                  <a:cubicBezTo>
                    <a:pt x="1311" y="4000"/>
                    <a:pt x="1240" y="3993"/>
                    <a:pt x="1311" y="4000"/>
                  </a:cubicBezTo>
                  <a:cubicBezTo>
                    <a:pt x="1382" y="4007"/>
                    <a:pt x="1378" y="4124"/>
                    <a:pt x="1411" y="4121"/>
                  </a:cubicBezTo>
                  <a:cubicBezTo>
                    <a:pt x="1487" y="4047"/>
                    <a:pt x="1644" y="3939"/>
                    <a:pt x="1720" y="3900"/>
                  </a:cubicBezTo>
                  <a:cubicBezTo>
                    <a:pt x="1796" y="3861"/>
                    <a:pt x="1787" y="3873"/>
                    <a:pt x="1869" y="3886"/>
                  </a:cubicBezTo>
                  <a:cubicBezTo>
                    <a:pt x="1951" y="3899"/>
                    <a:pt x="2074" y="3776"/>
                    <a:pt x="2131" y="3846"/>
                  </a:cubicBezTo>
                  <a:cubicBezTo>
                    <a:pt x="2188" y="3916"/>
                    <a:pt x="2186" y="4154"/>
                    <a:pt x="2213" y="4308"/>
                  </a:cubicBezTo>
                  <a:lnTo>
                    <a:pt x="2705" y="4538"/>
                  </a:lnTo>
                  <a:lnTo>
                    <a:pt x="3279" y="4769"/>
                  </a:lnTo>
                  <a:lnTo>
                    <a:pt x="3279" y="5077"/>
                  </a:lnTo>
                  <a:lnTo>
                    <a:pt x="3443" y="5308"/>
                  </a:lnTo>
                  <a:cubicBezTo>
                    <a:pt x="3525" y="5308"/>
                    <a:pt x="3934" y="5385"/>
                    <a:pt x="3934" y="5385"/>
                  </a:cubicBezTo>
                  <a:lnTo>
                    <a:pt x="3934" y="5692"/>
                  </a:lnTo>
                  <a:lnTo>
                    <a:pt x="3934" y="6231"/>
                  </a:lnTo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69128" y="4096790"/>
              <a:ext cx="360480" cy="722170"/>
            </a:xfrm>
            <a:custGeom>
              <a:avLst/>
              <a:gdLst>
                <a:gd name="T0" fmla="*/ 2147483646 w 10000"/>
                <a:gd name="T1" fmla="*/ 2147483646 h 10001"/>
                <a:gd name="T2" fmla="*/ 2147483646 w 10000"/>
                <a:gd name="T3" fmla="*/ 2147483646 h 10001"/>
                <a:gd name="T4" fmla="*/ 2147483646 w 10000"/>
                <a:gd name="T5" fmla="*/ 2147483646 h 10001"/>
                <a:gd name="T6" fmla="*/ 2147483646 w 10000"/>
                <a:gd name="T7" fmla="*/ 2147483646 h 10001"/>
                <a:gd name="T8" fmla="*/ 2147483646 w 10000"/>
                <a:gd name="T9" fmla="*/ 2147483646 h 10001"/>
                <a:gd name="T10" fmla="*/ 2147483646 w 10000"/>
                <a:gd name="T11" fmla="*/ 2147483646 h 10001"/>
                <a:gd name="T12" fmla="*/ 2147483646 w 10000"/>
                <a:gd name="T13" fmla="*/ 2147483646 h 10001"/>
                <a:gd name="T14" fmla="*/ 2147483646 w 10000"/>
                <a:gd name="T15" fmla="*/ 2147483646 h 10001"/>
                <a:gd name="T16" fmla="*/ 2147483646 w 10000"/>
                <a:gd name="T17" fmla="*/ 2147483646 h 10001"/>
                <a:gd name="T18" fmla="*/ 2147483646 w 10000"/>
                <a:gd name="T19" fmla="*/ 2147483646 h 10001"/>
                <a:gd name="T20" fmla="*/ 2147483646 w 10000"/>
                <a:gd name="T21" fmla="*/ 2147483646 h 10001"/>
                <a:gd name="T22" fmla="*/ 2147483646 w 10000"/>
                <a:gd name="T23" fmla="*/ 2147483646 h 10001"/>
                <a:gd name="T24" fmla="*/ 2147483646 w 10000"/>
                <a:gd name="T25" fmla="*/ 2147483646 h 10001"/>
                <a:gd name="T26" fmla="*/ 2147483646 w 10000"/>
                <a:gd name="T27" fmla="*/ 2147483646 h 10001"/>
                <a:gd name="T28" fmla="*/ 2147483646 w 10000"/>
                <a:gd name="T29" fmla="*/ 0 h 10001"/>
                <a:gd name="T30" fmla="*/ 2147483646 w 10000"/>
                <a:gd name="T31" fmla="*/ 2147483646 h 10001"/>
                <a:gd name="T32" fmla="*/ 2147483646 w 10000"/>
                <a:gd name="T33" fmla="*/ 2147483646 h 10001"/>
                <a:gd name="T34" fmla="*/ 2147483646 w 10000"/>
                <a:gd name="T35" fmla="*/ 2147483646 h 10001"/>
                <a:gd name="T36" fmla="*/ 2147483646 w 10000"/>
                <a:gd name="T37" fmla="*/ 2147483646 h 10001"/>
                <a:gd name="T38" fmla="*/ 2147483646 w 10000"/>
                <a:gd name="T39" fmla="*/ 2147483646 h 10001"/>
                <a:gd name="T40" fmla="*/ 2147483646 w 10000"/>
                <a:gd name="T41" fmla="*/ 2147483646 h 10001"/>
                <a:gd name="T42" fmla="*/ 2147483646 w 10000"/>
                <a:gd name="T43" fmla="*/ 2147483646 h 10001"/>
                <a:gd name="T44" fmla="*/ 2147483646 w 10000"/>
                <a:gd name="T45" fmla="*/ 2147483646 h 10001"/>
                <a:gd name="T46" fmla="*/ 2147483646 w 10000"/>
                <a:gd name="T47" fmla="*/ 2147483646 h 10001"/>
                <a:gd name="T48" fmla="*/ 2147483646 w 10000"/>
                <a:gd name="T49" fmla="*/ 2147483646 h 10001"/>
                <a:gd name="T50" fmla="*/ 2147483646 w 10000"/>
                <a:gd name="T51" fmla="*/ 2147483646 h 10001"/>
                <a:gd name="T52" fmla="*/ 2147483646 w 10000"/>
                <a:gd name="T53" fmla="*/ 2147483646 h 10001"/>
                <a:gd name="T54" fmla="*/ 2147483646 w 10000"/>
                <a:gd name="T55" fmla="*/ 2147483646 h 10001"/>
                <a:gd name="T56" fmla="*/ 2147483646 w 10000"/>
                <a:gd name="T57" fmla="*/ 2147483646 h 10001"/>
                <a:gd name="T58" fmla="*/ 2147483646 w 10000"/>
                <a:gd name="T59" fmla="*/ 2147483646 h 10001"/>
                <a:gd name="T60" fmla="*/ 2147483646 w 10000"/>
                <a:gd name="T61" fmla="*/ 2147483646 h 10001"/>
                <a:gd name="T62" fmla="*/ 2147483646 w 10000"/>
                <a:gd name="T63" fmla="*/ 2147483646 h 10001"/>
                <a:gd name="T64" fmla="*/ 2147483646 w 10000"/>
                <a:gd name="T65" fmla="*/ 2147483646 h 10001"/>
                <a:gd name="T66" fmla="*/ 0 w 10000"/>
                <a:gd name="T67" fmla="*/ 2147483646 h 10001"/>
                <a:gd name="T68" fmla="*/ 2147483646 w 10000"/>
                <a:gd name="T69" fmla="*/ 2147483646 h 10001"/>
                <a:gd name="T70" fmla="*/ 2147483646 w 10000"/>
                <a:gd name="T71" fmla="*/ 2147483646 h 10001"/>
                <a:gd name="T72" fmla="*/ 2147483646 w 10000"/>
                <a:gd name="T73" fmla="*/ 2147483646 h 10001"/>
                <a:gd name="T74" fmla="*/ 2147483646 w 10000"/>
                <a:gd name="T75" fmla="*/ 2147483646 h 10001"/>
                <a:gd name="T76" fmla="*/ 2147483646 w 10000"/>
                <a:gd name="T77" fmla="*/ 2147483646 h 10001"/>
                <a:gd name="T78" fmla="*/ 2147483646 w 10000"/>
                <a:gd name="T79" fmla="*/ 2147483646 h 10001"/>
                <a:gd name="T80" fmla="*/ 2147483646 w 10000"/>
                <a:gd name="T81" fmla="*/ 2147483646 h 10001"/>
                <a:gd name="T82" fmla="*/ 2147483646 w 10000"/>
                <a:gd name="T83" fmla="*/ 2147483646 h 10001"/>
                <a:gd name="T84" fmla="*/ 2147483646 w 10000"/>
                <a:gd name="T85" fmla="*/ 2147483646 h 10001"/>
                <a:gd name="T86" fmla="*/ 2147483646 w 10000"/>
                <a:gd name="T87" fmla="*/ 2147483646 h 10001"/>
                <a:gd name="T88" fmla="*/ 2147483646 w 10000"/>
                <a:gd name="T89" fmla="*/ 2147483646 h 10001"/>
                <a:gd name="T90" fmla="*/ 2147483646 w 10000"/>
                <a:gd name="T91" fmla="*/ 2147483646 h 10001"/>
                <a:gd name="T92" fmla="*/ 2147483646 w 10000"/>
                <a:gd name="T93" fmla="*/ 2147483646 h 10001"/>
                <a:gd name="T94" fmla="*/ 2147483646 w 10000"/>
                <a:gd name="T95" fmla="*/ 2147483646 h 10001"/>
                <a:gd name="T96" fmla="*/ 2147483646 w 10000"/>
                <a:gd name="T97" fmla="*/ 2147483646 h 10001"/>
                <a:gd name="T98" fmla="*/ 2147483646 w 10000"/>
                <a:gd name="T99" fmla="*/ 2147483646 h 10001"/>
                <a:gd name="T100" fmla="*/ 2147483646 w 10000"/>
                <a:gd name="T101" fmla="*/ 2147483646 h 10001"/>
                <a:gd name="T102" fmla="*/ 2147483646 w 10000"/>
                <a:gd name="T103" fmla="*/ 2147483646 h 10001"/>
                <a:gd name="T104" fmla="*/ 2147483646 w 10000"/>
                <a:gd name="T105" fmla="*/ 2147483646 h 10001"/>
                <a:gd name="T106" fmla="*/ 2147483646 w 10000"/>
                <a:gd name="T107" fmla="*/ 2147483646 h 10001"/>
                <a:gd name="T108" fmla="*/ 2147483646 w 10000"/>
                <a:gd name="T109" fmla="*/ 2147483646 h 10001"/>
                <a:gd name="T110" fmla="*/ 2147483646 w 10000"/>
                <a:gd name="T111" fmla="*/ 2147483646 h 10001"/>
                <a:gd name="T112" fmla="*/ 2147483646 w 10000"/>
                <a:gd name="T113" fmla="*/ 2147483646 h 10001"/>
                <a:gd name="T114" fmla="*/ 2147483646 w 10000"/>
                <a:gd name="T115" fmla="*/ 2147483646 h 10001"/>
                <a:gd name="T116" fmla="*/ 2147483646 w 10000"/>
                <a:gd name="T117" fmla="*/ 2147483646 h 10001"/>
                <a:gd name="T118" fmla="*/ 2147483646 w 10000"/>
                <a:gd name="T119" fmla="*/ 2147483646 h 10001"/>
                <a:gd name="T120" fmla="*/ 2147483646 w 10000"/>
                <a:gd name="T121" fmla="*/ 2147483646 h 10001"/>
                <a:gd name="T122" fmla="*/ 2147483646 w 10000"/>
                <a:gd name="T123" fmla="*/ 2147483646 h 10001"/>
                <a:gd name="T124" fmla="*/ 2147483646 w 10000"/>
                <a:gd name="T125" fmla="*/ 2147483646 h 1000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0000" h="10001">
                  <a:moveTo>
                    <a:pt x="7581" y="2950"/>
                  </a:moveTo>
                  <a:cubicBezTo>
                    <a:pt x="7635" y="2818"/>
                    <a:pt x="7688" y="2685"/>
                    <a:pt x="7742" y="2552"/>
                  </a:cubicBezTo>
                  <a:lnTo>
                    <a:pt x="8065" y="2312"/>
                  </a:lnTo>
                  <a:lnTo>
                    <a:pt x="9194" y="1754"/>
                  </a:lnTo>
                  <a:lnTo>
                    <a:pt x="9677" y="1595"/>
                  </a:lnTo>
                  <a:lnTo>
                    <a:pt x="10000" y="1116"/>
                  </a:lnTo>
                  <a:lnTo>
                    <a:pt x="9839" y="1037"/>
                  </a:lnTo>
                  <a:lnTo>
                    <a:pt x="9355" y="1197"/>
                  </a:lnTo>
                  <a:lnTo>
                    <a:pt x="8387" y="1435"/>
                  </a:lnTo>
                  <a:lnTo>
                    <a:pt x="7581" y="1356"/>
                  </a:lnTo>
                  <a:cubicBezTo>
                    <a:pt x="7635" y="1170"/>
                    <a:pt x="7688" y="983"/>
                    <a:pt x="7742" y="797"/>
                  </a:cubicBezTo>
                  <a:lnTo>
                    <a:pt x="7258" y="638"/>
                  </a:lnTo>
                  <a:lnTo>
                    <a:pt x="6290" y="479"/>
                  </a:lnTo>
                  <a:lnTo>
                    <a:pt x="5806" y="319"/>
                  </a:lnTo>
                  <a:lnTo>
                    <a:pt x="5323" y="0"/>
                  </a:lnTo>
                  <a:lnTo>
                    <a:pt x="4677" y="81"/>
                  </a:lnTo>
                  <a:lnTo>
                    <a:pt x="4516" y="159"/>
                  </a:lnTo>
                  <a:lnTo>
                    <a:pt x="3710" y="81"/>
                  </a:lnTo>
                  <a:cubicBezTo>
                    <a:pt x="3387" y="81"/>
                    <a:pt x="3476" y="72"/>
                    <a:pt x="3387" y="81"/>
                  </a:cubicBezTo>
                  <a:cubicBezTo>
                    <a:pt x="3298" y="89"/>
                    <a:pt x="3178" y="131"/>
                    <a:pt x="3178" y="131"/>
                  </a:cubicBezTo>
                  <a:cubicBezTo>
                    <a:pt x="3339" y="211"/>
                    <a:pt x="3245" y="168"/>
                    <a:pt x="3226" y="240"/>
                  </a:cubicBezTo>
                  <a:cubicBezTo>
                    <a:pt x="3207" y="310"/>
                    <a:pt x="3065" y="558"/>
                    <a:pt x="3065" y="558"/>
                  </a:cubicBezTo>
                  <a:lnTo>
                    <a:pt x="2581" y="797"/>
                  </a:lnTo>
                  <a:lnTo>
                    <a:pt x="2581" y="1275"/>
                  </a:lnTo>
                  <a:lnTo>
                    <a:pt x="2258" y="1595"/>
                  </a:lnTo>
                  <a:lnTo>
                    <a:pt x="1774" y="2631"/>
                  </a:lnTo>
                  <a:cubicBezTo>
                    <a:pt x="1828" y="2896"/>
                    <a:pt x="1881" y="3163"/>
                    <a:pt x="1935" y="3428"/>
                  </a:cubicBezTo>
                  <a:lnTo>
                    <a:pt x="968" y="4466"/>
                  </a:lnTo>
                  <a:lnTo>
                    <a:pt x="806" y="5582"/>
                  </a:lnTo>
                  <a:lnTo>
                    <a:pt x="806" y="6141"/>
                  </a:lnTo>
                  <a:cubicBezTo>
                    <a:pt x="752" y="6327"/>
                    <a:pt x="699" y="6514"/>
                    <a:pt x="645" y="6699"/>
                  </a:cubicBezTo>
                  <a:lnTo>
                    <a:pt x="968" y="7019"/>
                  </a:lnTo>
                  <a:lnTo>
                    <a:pt x="484" y="8294"/>
                  </a:lnTo>
                  <a:lnTo>
                    <a:pt x="0" y="8852"/>
                  </a:lnTo>
                  <a:cubicBezTo>
                    <a:pt x="54" y="8985"/>
                    <a:pt x="47" y="9085"/>
                    <a:pt x="161" y="9251"/>
                  </a:cubicBezTo>
                  <a:cubicBezTo>
                    <a:pt x="275" y="9417"/>
                    <a:pt x="316" y="9724"/>
                    <a:pt x="685" y="9848"/>
                  </a:cubicBezTo>
                  <a:cubicBezTo>
                    <a:pt x="1054" y="9973"/>
                    <a:pt x="2126" y="10011"/>
                    <a:pt x="2375" y="10000"/>
                  </a:cubicBezTo>
                  <a:cubicBezTo>
                    <a:pt x="2624" y="9989"/>
                    <a:pt x="2202" y="9881"/>
                    <a:pt x="2182" y="9783"/>
                  </a:cubicBezTo>
                  <a:cubicBezTo>
                    <a:pt x="2163" y="9685"/>
                    <a:pt x="2172" y="9527"/>
                    <a:pt x="2258" y="9410"/>
                  </a:cubicBezTo>
                  <a:cubicBezTo>
                    <a:pt x="2345" y="9293"/>
                    <a:pt x="2550" y="9220"/>
                    <a:pt x="2701" y="9082"/>
                  </a:cubicBezTo>
                  <a:cubicBezTo>
                    <a:pt x="2852" y="8944"/>
                    <a:pt x="3004" y="8707"/>
                    <a:pt x="3165" y="8584"/>
                  </a:cubicBezTo>
                  <a:cubicBezTo>
                    <a:pt x="3326" y="8461"/>
                    <a:pt x="3550" y="8459"/>
                    <a:pt x="3668" y="8344"/>
                  </a:cubicBezTo>
                  <a:cubicBezTo>
                    <a:pt x="3786" y="8229"/>
                    <a:pt x="3918" y="7996"/>
                    <a:pt x="3871" y="7895"/>
                  </a:cubicBezTo>
                  <a:cubicBezTo>
                    <a:pt x="3824" y="7794"/>
                    <a:pt x="3548" y="7789"/>
                    <a:pt x="3387" y="7736"/>
                  </a:cubicBezTo>
                  <a:cubicBezTo>
                    <a:pt x="3280" y="7629"/>
                    <a:pt x="3000" y="7495"/>
                    <a:pt x="3065" y="7416"/>
                  </a:cubicBezTo>
                  <a:cubicBezTo>
                    <a:pt x="3130" y="7337"/>
                    <a:pt x="3541" y="7312"/>
                    <a:pt x="3779" y="7260"/>
                  </a:cubicBezTo>
                  <a:cubicBezTo>
                    <a:pt x="3810" y="7153"/>
                    <a:pt x="3875" y="7075"/>
                    <a:pt x="3971" y="6968"/>
                  </a:cubicBezTo>
                  <a:cubicBezTo>
                    <a:pt x="4067" y="6861"/>
                    <a:pt x="4220" y="6700"/>
                    <a:pt x="4355" y="6620"/>
                  </a:cubicBezTo>
                  <a:cubicBezTo>
                    <a:pt x="4490" y="6540"/>
                    <a:pt x="4699" y="6570"/>
                    <a:pt x="4780" y="6490"/>
                  </a:cubicBezTo>
                  <a:cubicBezTo>
                    <a:pt x="4861" y="6410"/>
                    <a:pt x="4853" y="6226"/>
                    <a:pt x="4839" y="6141"/>
                  </a:cubicBezTo>
                  <a:cubicBezTo>
                    <a:pt x="5323" y="5822"/>
                    <a:pt x="5348" y="5984"/>
                    <a:pt x="5437" y="5921"/>
                  </a:cubicBezTo>
                  <a:cubicBezTo>
                    <a:pt x="5526" y="5858"/>
                    <a:pt x="5368" y="5818"/>
                    <a:pt x="5376" y="5762"/>
                  </a:cubicBezTo>
                  <a:cubicBezTo>
                    <a:pt x="5384" y="5706"/>
                    <a:pt x="5412" y="5665"/>
                    <a:pt x="5484" y="5582"/>
                  </a:cubicBezTo>
                  <a:cubicBezTo>
                    <a:pt x="5556" y="5499"/>
                    <a:pt x="5622" y="5319"/>
                    <a:pt x="5806" y="5264"/>
                  </a:cubicBezTo>
                  <a:cubicBezTo>
                    <a:pt x="5990" y="5209"/>
                    <a:pt x="6266" y="5289"/>
                    <a:pt x="6588" y="5253"/>
                  </a:cubicBezTo>
                  <a:cubicBezTo>
                    <a:pt x="6910" y="5217"/>
                    <a:pt x="7468" y="5176"/>
                    <a:pt x="7741" y="5045"/>
                  </a:cubicBezTo>
                  <a:cubicBezTo>
                    <a:pt x="8014" y="4914"/>
                    <a:pt x="8092" y="4629"/>
                    <a:pt x="8226" y="4466"/>
                  </a:cubicBezTo>
                  <a:cubicBezTo>
                    <a:pt x="8361" y="4303"/>
                    <a:pt x="8441" y="4199"/>
                    <a:pt x="8548" y="4066"/>
                  </a:cubicBezTo>
                  <a:lnTo>
                    <a:pt x="8226" y="3748"/>
                  </a:lnTo>
                  <a:cubicBezTo>
                    <a:pt x="8065" y="3668"/>
                    <a:pt x="7825" y="3557"/>
                    <a:pt x="7742" y="3509"/>
                  </a:cubicBezTo>
                  <a:cubicBezTo>
                    <a:pt x="7659" y="3461"/>
                    <a:pt x="7731" y="3475"/>
                    <a:pt x="7726" y="3458"/>
                  </a:cubicBezTo>
                  <a:lnTo>
                    <a:pt x="7581" y="3350"/>
                  </a:lnTo>
                  <a:lnTo>
                    <a:pt x="7581" y="295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20741" y="4020582"/>
              <a:ext cx="185078" cy="898780"/>
            </a:xfrm>
            <a:custGeom>
              <a:avLst/>
              <a:gdLst>
                <a:gd name="T0" fmla="*/ 2147483646 w 14463"/>
                <a:gd name="T1" fmla="*/ 2147483646 h 11339"/>
                <a:gd name="T2" fmla="*/ 2147483646 w 14463"/>
                <a:gd name="T3" fmla="*/ 0 h 11339"/>
                <a:gd name="T4" fmla="*/ 2147483646 w 14463"/>
                <a:gd name="T5" fmla="*/ 2147483646 h 11339"/>
                <a:gd name="T6" fmla="*/ 2147483646 w 14463"/>
                <a:gd name="T7" fmla="*/ 2147483646 h 11339"/>
                <a:gd name="T8" fmla="*/ 2147483646 w 14463"/>
                <a:gd name="T9" fmla="*/ 2147483646 h 11339"/>
                <a:gd name="T10" fmla="*/ 2147483646 w 14463"/>
                <a:gd name="T11" fmla="*/ 2147483646 h 11339"/>
                <a:gd name="T12" fmla="*/ 2147483646 w 14463"/>
                <a:gd name="T13" fmla="*/ 2147483646 h 11339"/>
                <a:gd name="T14" fmla="*/ 2147483646 w 14463"/>
                <a:gd name="T15" fmla="*/ 2147483646 h 11339"/>
                <a:gd name="T16" fmla="*/ 2147483646 w 14463"/>
                <a:gd name="T17" fmla="*/ 2147483646 h 11339"/>
                <a:gd name="T18" fmla="*/ 2147483646 w 14463"/>
                <a:gd name="T19" fmla="*/ 2147483646 h 11339"/>
                <a:gd name="T20" fmla="*/ 2147483646 w 14463"/>
                <a:gd name="T21" fmla="*/ 2147483646 h 11339"/>
                <a:gd name="T22" fmla="*/ 2147483646 w 14463"/>
                <a:gd name="T23" fmla="*/ 2147483646 h 11339"/>
                <a:gd name="T24" fmla="*/ 2147483646 w 14463"/>
                <a:gd name="T25" fmla="*/ 2147483646 h 11339"/>
                <a:gd name="T26" fmla="*/ 2147483646 w 14463"/>
                <a:gd name="T27" fmla="*/ 2147483646 h 11339"/>
                <a:gd name="T28" fmla="*/ 2147483646 w 14463"/>
                <a:gd name="T29" fmla="*/ 2147483646 h 11339"/>
                <a:gd name="T30" fmla="*/ 2147483646 w 14463"/>
                <a:gd name="T31" fmla="*/ 2147483646 h 11339"/>
                <a:gd name="T32" fmla="*/ 2147483646 w 14463"/>
                <a:gd name="T33" fmla="*/ 2147483646 h 11339"/>
                <a:gd name="T34" fmla="*/ 2147483646 w 14463"/>
                <a:gd name="T35" fmla="*/ 2147483646 h 11339"/>
                <a:gd name="T36" fmla="*/ 2147483646 w 14463"/>
                <a:gd name="T37" fmla="*/ 2147483646 h 11339"/>
                <a:gd name="T38" fmla="*/ 2147483646 w 14463"/>
                <a:gd name="T39" fmla="*/ 2147483646 h 11339"/>
                <a:gd name="T40" fmla="*/ 2147483646 w 14463"/>
                <a:gd name="T41" fmla="*/ 2147483646 h 11339"/>
                <a:gd name="T42" fmla="*/ 2147483646 w 14463"/>
                <a:gd name="T43" fmla="*/ 2147483646 h 11339"/>
                <a:gd name="T44" fmla="*/ 2147483646 w 14463"/>
                <a:gd name="T45" fmla="*/ 2147483646 h 11339"/>
                <a:gd name="T46" fmla="*/ 2147483646 w 14463"/>
                <a:gd name="T47" fmla="*/ 2147483646 h 11339"/>
                <a:gd name="T48" fmla="*/ 2147483646 w 14463"/>
                <a:gd name="T49" fmla="*/ 2147483646 h 11339"/>
                <a:gd name="T50" fmla="*/ 2147483646 w 14463"/>
                <a:gd name="T51" fmla="*/ 2147483646 h 11339"/>
                <a:gd name="T52" fmla="*/ 2147483646 w 14463"/>
                <a:gd name="T53" fmla="*/ 2147483646 h 11339"/>
                <a:gd name="T54" fmla="*/ 2147483646 w 14463"/>
                <a:gd name="T55" fmla="*/ 2147483646 h 11339"/>
                <a:gd name="T56" fmla="*/ 2147483646 w 14463"/>
                <a:gd name="T57" fmla="*/ 2147483646 h 11339"/>
                <a:gd name="T58" fmla="*/ 2147483646 w 14463"/>
                <a:gd name="T59" fmla="*/ 2147483646 h 11339"/>
                <a:gd name="T60" fmla="*/ 2147483646 w 14463"/>
                <a:gd name="T61" fmla="*/ 2147483646 h 11339"/>
                <a:gd name="T62" fmla="*/ 2147483646 w 14463"/>
                <a:gd name="T63" fmla="*/ 2147483646 h 11339"/>
                <a:gd name="T64" fmla="*/ 0 w 14463"/>
                <a:gd name="T65" fmla="*/ 2147483646 h 11339"/>
                <a:gd name="T66" fmla="*/ 2147483646 w 14463"/>
                <a:gd name="T67" fmla="*/ 2147483646 h 11339"/>
                <a:gd name="T68" fmla="*/ 2147483646 w 14463"/>
                <a:gd name="T69" fmla="*/ 2147483646 h 11339"/>
                <a:gd name="T70" fmla="*/ 2147483646 w 14463"/>
                <a:gd name="T71" fmla="*/ 2147483646 h 11339"/>
                <a:gd name="T72" fmla="*/ 2147483646 w 14463"/>
                <a:gd name="T73" fmla="*/ 2147483646 h 11339"/>
                <a:gd name="T74" fmla="*/ 2147483646 w 14463"/>
                <a:gd name="T75" fmla="*/ 2147483646 h 11339"/>
                <a:gd name="T76" fmla="*/ 2147483646 w 14463"/>
                <a:gd name="T77" fmla="*/ 2147483646 h 11339"/>
                <a:gd name="T78" fmla="*/ 2147483646 w 14463"/>
                <a:gd name="T79" fmla="*/ 2147483646 h 11339"/>
                <a:gd name="T80" fmla="*/ 2147483646 w 14463"/>
                <a:gd name="T81" fmla="*/ 2147483646 h 11339"/>
                <a:gd name="T82" fmla="*/ 2147483646 w 14463"/>
                <a:gd name="T83" fmla="*/ 2147483646 h 11339"/>
                <a:gd name="T84" fmla="*/ 2147483646 w 14463"/>
                <a:gd name="T85" fmla="*/ 2147483646 h 11339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4463" h="11339">
                  <a:moveTo>
                    <a:pt x="8188" y="209"/>
                  </a:moveTo>
                  <a:lnTo>
                    <a:pt x="8780" y="0"/>
                  </a:lnTo>
                  <a:lnTo>
                    <a:pt x="10217" y="207"/>
                  </a:lnTo>
                  <a:cubicBezTo>
                    <a:pt x="10556" y="264"/>
                    <a:pt x="10640" y="126"/>
                    <a:pt x="10761" y="229"/>
                  </a:cubicBezTo>
                  <a:cubicBezTo>
                    <a:pt x="10936" y="271"/>
                    <a:pt x="11461" y="322"/>
                    <a:pt x="11696" y="417"/>
                  </a:cubicBezTo>
                  <a:cubicBezTo>
                    <a:pt x="11902" y="494"/>
                    <a:pt x="11642" y="593"/>
                    <a:pt x="11730" y="676"/>
                  </a:cubicBezTo>
                  <a:cubicBezTo>
                    <a:pt x="11818" y="759"/>
                    <a:pt x="12063" y="841"/>
                    <a:pt x="12227" y="913"/>
                  </a:cubicBezTo>
                  <a:lnTo>
                    <a:pt x="12983" y="1126"/>
                  </a:lnTo>
                  <a:lnTo>
                    <a:pt x="12748" y="1307"/>
                  </a:lnTo>
                  <a:cubicBezTo>
                    <a:pt x="12663" y="1515"/>
                    <a:pt x="11910" y="1697"/>
                    <a:pt x="11825" y="1905"/>
                  </a:cubicBezTo>
                  <a:lnTo>
                    <a:pt x="10725" y="2530"/>
                  </a:lnTo>
                  <a:lnTo>
                    <a:pt x="10429" y="2947"/>
                  </a:lnTo>
                  <a:cubicBezTo>
                    <a:pt x="10471" y="3165"/>
                    <a:pt x="10514" y="3383"/>
                    <a:pt x="10556" y="3601"/>
                  </a:cubicBezTo>
                  <a:lnTo>
                    <a:pt x="10852" y="3839"/>
                  </a:lnTo>
                  <a:lnTo>
                    <a:pt x="10345" y="3839"/>
                  </a:lnTo>
                  <a:lnTo>
                    <a:pt x="11191" y="4197"/>
                  </a:lnTo>
                  <a:cubicBezTo>
                    <a:pt x="11149" y="4405"/>
                    <a:pt x="11106" y="4613"/>
                    <a:pt x="11064" y="4821"/>
                  </a:cubicBezTo>
                  <a:lnTo>
                    <a:pt x="10599" y="5030"/>
                  </a:lnTo>
                  <a:lnTo>
                    <a:pt x="9456" y="5298"/>
                  </a:lnTo>
                  <a:lnTo>
                    <a:pt x="8822" y="6012"/>
                  </a:lnTo>
                  <a:lnTo>
                    <a:pt x="8272" y="6161"/>
                  </a:lnTo>
                  <a:lnTo>
                    <a:pt x="8526" y="6429"/>
                  </a:lnTo>
                  <a:lnTo>
                    <a:pt x="8145" y="7084"/>
                  </a:lnTo>
                  <a:lnTo>
                    <a:pt x="7299" y="7768"/>
                  </a:lnTo>
                  <a:lnTo>
                    <a:pt x="7383" y="8155"/>
                  </a:lnTo>
                  <a:lnTo>
                    <a:pt x="7680" y="8393"/>
                  </a:lnTo>
                  <a:cubicBezTo>
                    <a:pt x="7624" y="8571"/>
                    <a:pt x="7567" y="8750"/>
                    <a:pt x="7511" y="8928"/>
                  </a:cubicBezTo>
                  <a:lnTo>
                    <a:pt x="7003" y="9465"/>
                  </a:lnTo>
                  <a:lnTo>
                    <a:pt x="10190" y="10380"/>
                  </a:lnTo>
                  <a:cubicBezTo>
                    <a:pt x="10685" y="10621"/>
                    <a:pt x="15360" y="10855"/>
                    <a:pt x="14311" y="11050"/>
                  </a:cubicBezTo>
                  <a:cubicBezTo>
                    <a:pt x="11744" y="11422"/>
                    <a:pt x="9928" y="11345"/>
                    <a:pt x="8880" y="11304"/>
                  </a:cubicBezTo>
                  <a:lnTo>
                    <a:pt x="3686" y="10662"/>
                  </a:lnTo>
                  <a:lnTo>
                    <a:pt x="0" y="9499"/>
                  </a:lnTo>
                  <a:lnTo>
                    <a:pt x="1492" y="8492"/>
                  </a:lnTo>
                  <a:lnTo>
                    <a:pt x="2079" y="7943"/>
                  </a:lnTo>
                  <a:lnTo>
                    <a:pt x="4644" y="6748"/>
                  </a:lnTo>
                  <a:cubicBezTo>
                    <a:pt x="4630" y="6430"/>
                    <a:pt x="2665" y="7030"/>
                    <a:pt x="2651" y="6712"/>
                  </a:cubicBezTo>
                  <a:lnTo>
                    <a:pt x="4099" y="5323"/>
                  </a:lnTo>
                  <a:lnTo>
                    <a:pt x="5760" y="4554"/>
                  </a:lnTo>
                  <a:cubicBezTo>
                    <a:pt x="5651" y="3371"/>
                    <a:pt x="6192" y="4301"/>
                    <a:pt x="6082" y="3119"/>
                  </a:cubicBezTo>
                  <a:lnTo>
                    <a:pt x="7891" y="1548"/>
                  </a:lnTo>
                  <a:lnTo>
                    <a:pt x="8314" y="982"/>
                  </a:lnTo>
                  <a:lnTo>
                    <a:pt x="8188" y="209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65093" y="4060500"/>
              <a:ext cx="152418" cy="142740"/>
            </a:xfrm>
            <a:custGeom>
              <a:avLst/>
              <a:gdLst>
                <a:gd name="T0" fmla="*/ 2147483646 w 168"/>
                <a:gd name="T1" fmla="*/ 0 h 156"/>
                <a:gd name="T2" fmla="*/ 0 w 168"/>
                <a:gd name="T3" fmla="*/ 2147483646 h 156"/>
                <a:gd name="T4" fmla="*/ 0 w 168"/>
                <a:gd name="T5" fmla="*/ 2147483646 h 156"/>
                <a:gd name="T6" fmla="*/ 2147483646 w 168"/>
                <a:gd name="T7" fmla="*/ 2147483646 h 156"/>
                <a:gd name="T8" fmla="*/ 2147483646 w 168"/>
                <a:gd name="T9" fmla="*/ 2147483646 h 156"/>
                <a:gd name="T10" fmla="*/ 2147483646 w 168"/>
                <a:gd name="T11" fmla="*/ 2147483646 h 156"/>
                <a:gd name="T12" fmla="*/ 2147483646 w 168"/>
                <a:gd name="T13" fmla="*/ 2147483646 h 156"/>
                <a:gd name="T14" fmla="*/ 2147483646 w 168"/>
                <a:gd name="T15" fmla="*/ 2147483646 h 156"/>
                <a:gd name="T16" fmla="*/ 2147483646 w 168"/>
                <a:gd name="T17" fmla="*/ 2147483646 h 156"/>
                <a:gd name="T18" fmla="*/ 2147483646 w 168"/>
                <a:gd name="T19" fmla="*/ 2147483646 h 156"/>
                <a:gd name="T20" fmla="*/ 2147483646 w 168"/>
                <a:gd name="T21" fmla="*/ 2147483646 h 156"/>
                <a:gd name="T22" fmla="*/ 2147483646 w 168"/>
                <a:gd name="T23" fmla="*/ 2147483646 h 156"/>
                <a:gd name="T24" fmla="*/ 2147483646 w 168"/>
                <a:gd name="T25" fmla="*/ 2147483646 h 156"/>
                <a:gd name="T26" fmla="*/ 2147483646 w 168"/>
                <a:gd name="T27" fmla="*/ 2147483646 h 156"/>
                <a:gd name="T28" fmla="*/ 2147483646 w 168"/>
                <a:gd name="T29" fmla="*/ 2147483646 h 156"/>
                <a:gd name="T30" fmla="*/ 2147483646 w 168"/>
                <a:gd name="T31" fmla="*/ 2147483646 h 156"/>
                <a:gd name="T32" fmla="*/ 2147483646 w 168"/>
                <a:gd name="T33" fmla="*/ 2147483646 h 156"/>
                <a:gd name="T34" fmla="*/ 2147483646 w 168"/>
                <a:gd name="T35" fmla="*/ 2147483646 h 156"/>
                <a:gd name="T36" fmla="*/ 2147483646 w 168"/>
                <a:gd name="T37" fmla="*/ 0 h 156"/>
                <a:gd name="T38" fmla="*/ 2147483646 w 168"/>
                <a:gd name="T39" fmla="*/ 0 h 15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68" h="156">
                  <a:moveTo>
                    <a:pt x="48" y="0"/>
                  </a:moveTo>
                  <a:lnTo>
                    <a:pt x="0" y="36"/>
                  </a:lnTo>
                  <a:lnTo>
                    <a:pt x="0" y="48"/>
                  </a:lnTo>
                  <a:lnTo>
                    <a:pt x="18" y="72"/>
                  </a:lnTo>
                  <a:lnTo>
                    <a:pt x="36" y="84"/>
                  </a:lnTo>
                  <a:lnTo>
                    <a:pt x="72" y="96"/>
                  </a:lnTo>
                  <a:lnTo>
                    <a:pt x="90" y="108"/>
                  </a:lnTo>
                  <a:lnTo>
                    <a:pt x="84" y="150"/>
                  </a:lnTo>
                  <a:lnTo>
                    <a:pt x="114" y="156"/>
                  </a:lnTo>
                  <a:lnTo>
                    <a:pt x="150" y="138"/>
                  </a:lnTo>
                  <a:lnTo>
                    <a:pt x="168" y="126"/>
                  </a:lnTo>
                  <a:lnTo>
                    <a:pt x="162" y="114"/>
                  </a:lnTo>
                  <a:lnTo>
                    <a:pt x="162" y="90"/>
                  </a:lnTo>
                  <a:lnTo>
                    <a:pt x="144" y="84"/>
                  </a:lnTo>
                  <a:lnTo>
                    <a:pt x="120" y="54"/>
                  </a:lnTo>
                  <a:lnTo>
                    <a:pt x="108" y="42"/>
                  </a:lnTo>
                  <a:lnTo>
                    <a:pt x="90" y="12"/>
                  </a:lnTo>
                  <a:lnTo>
                    <a:pt x="90" y="6"/>
                  </a:lnTo>
                  <a:lnTo>
                    <a:pt x="78" y="0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47755" y="3902035"/>
              <a:ext cx="203224" cy="218949"/>
            </a:xfrm>
            <a:custGeom>
              <a:avLst/>
              <a:gdLst>
                <a:gd name="T0" fmla="*/ 2147483646 w 10141"/>
                <a:gd name="T1" fmla="*/ 2147483646 h 10000"/>
                <a:gd name="T2" fmla="*/ 2147483646 w 10141"/>
                <a:gd name="T3" fmla="*/ 2147483646 h 10000"/>
                <a:gd name="T4" fmla="*/ 2147483646 w 10141"/>
                <a:gd name="T5" fmla="*/ 2147483646 h 10000"/>
                <a:gd name="T6" fmla="*/ 2147483646 w 10141"/>
                <a:gd name="T7" fmla="*/ 2147483646 h 10000"/>
                <a:gd name="T8" fmla="*/ 2147483646 w 10141"/>
                <a:gd name="T9" fmla="*/ 2147483646 h 10000"/>
                <a:gd name="T10" fmla="*/ 2147483646 w 10141"/>
                <a:gd name="T11" fmla="*/ 2147483646 h 10000"/>
                <a:gd name="T12" fmla="*/ 2147483646 w 10141"/>
                <a:gd name="T13" fmla="*/ 2147483646 h 10000"/>
                <a:gd name="T14" fmla="*/ 2147483646 w 10141"/>
                <a:gd name="T15" fmla="*/ 2147483646 h 10000"/>
                <a:gd name="T16" fmla="*/ 2147483646 w 10141"/>
                <a:gd name="T17" fmla="*/ 2147483646 h 10000"/>
                <a:gd name="T18" fmla="*/ 2147483646 w 10141"/>
                <a:gd name="T19" fmla="*/ 2147483646 h 10000"/>
                <a:gd name="T20" fmla="*/ 2147483646 w 10141"/>
                <a:gd name="T21" fmla="*/ 2147483646 h 10000"/>
                <a:gd name="T22" fmla="*/ 2147483646 w 10141"/>
                <a:gd name="T23" fmla="*/ 2147483646 h 10000"/>
                <a:gd name="T24" fmla="*/ 2147483646 w 10141"/>
                <a:gd name="T25" fmla="*/ 2147483646 h 10000"/>
                <a:gd name="T26" fmla="*/ 2147483646 w 10141"/>
                <a:gd name="T27" fmla="*/ 0 h 10000"/>
                <a:gd name="T28" fmla="*/ 2147483646 w 10141"/>
                <a:gd name="T29" fmla="*/ 2147483646 h 10000"/>
                <a:gd name="T30" fmla="*/ 2147483646 w 10141"/>
                <a:gd name="T31" fmla="*/ 2147483646 h 10000"/>
                <a:gd name="T32" fmla="*/ 2147483646 w 10141"/>
                <a:gd name="T33" fmla="*/ 2147483646 h 10000"/>
                <a:gd name="T34" fmla="*/ 2147483646 w 10141"/>
                <a:gd name="T35" fmla="*/ 2147483646 h 10000"/>
                <a:gd name="T36" fmla="*/ 2147483646 w 10141"/>
                <a:gd name="T37" fmla="*/ 2147483646 h 10000"/>
                <a:gd name="T38" fmla="*/ 2147483646 w 10141"/>
                <a:gd name="T39" fmla="*/ 2147483646 h 10000"/>
                <a:gd name="T40" fmla="*/ 2147483646 w 10141"/>
                <a:gd name="T41" fmla="*/ 2147483646 h 10000"/>
                <a:gd name="T42" fmla="*/ 2147483646 w 10141"/>
                <a:gd name="T43" fmla="*/ 2147483646 h 10000"/>
                <a:gd name="T44" fmla="*/ 2147483646 w 10141"/>
                <a:gd name="T45" fmla="*/ 2147483646 h 10000"/>
                <a:gd name="T46" fmla="*/ 2147483646 w 10141"/>
                <a:gd name="T47" fmla="*/ 2147483646 h 10000"/>
                <a:gd name="T48" fmla="*/ 2147483646 w 10141"/>
                <a:gd name="T49" fmla="*/ 2147483646 h 10000"/>
                <a:gd name="T50" fmla="*/ 2147483646 w 10141"/>
                <a:gd name="T51" fmla="*/ 2147483646 h 10000"/>
                <a:gd name="T52" fmla="*/ 2147483646 w 10141"/>
                <a:gd name="T53" fmla="*/ 2147483646 h 10000"/>
                <a:gd name="T54" fmla="*/ 2147483646 w 10141"/>
                <a:gd name="T55" fmla="*/ 2147483646 h 10000"/>
                <a:gd name="T56" fmla="*/ 2147483646 w 10141"/>
                <a:gd name="T57" fmla="*/ 2147483646 h 10000"/>
                <a:gd name="T58" fmla="*/ 2147483646 w 10141"/>
                <a:gd name="T59" fmla="*/ 2147483646 h 10000"/>
                <a:gd name="T60" fmla="*/ 2147483646 w 10141"/>
                <a:gd name="T61" fmla="*/ 2147483646 h 1000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10141" h="10000">
                  <a:moveTo>
                    <a:pt x="6087" y="9512"/>
                  </a:moveTo>
                  <a:lnTo>
                    <a:pt x="6087" y="9024"/>
                  </a:lnTo>
                  <a:lnTo>
                    <a:pt x="8249" y="7561"/>
                  </a:lnTo>
                  <a:lnTo>
                    <a:pt x="9600" y="7561"/>
                  </a:lnTo>
                  <a:lnTo>
                    <a:pt x="10141" y="7805"/>
                  </a:lnTo>
                  <a:lnTo>
                    <a:pt x="10141" y="6098"/>
                  </a:lnTo>
                  <a:lnTo>
                    <a:pt x="10141" y="5122"/>
                  </a:lnTo>
                  <a:cubicBezTo>
                    <a:pt x="10141" y="5122"/>
                    <a:pt x="8790" y="4878"/>
                    <a:pt x="8519" y="4878"/>
                  </a:cubicBezTo>
                  <a:lnTo>
                    <a:pt x="7979" y="4146"/>
                  </a:lnTo>
                  <a:lnTo>
                    <a:pt x="7979" y="3171"/>
                  </a:lnTo>
                  <a:lnTo>
                    <a:pt x="6087" y="2439"/>
                  </a:lnTo>
                  <a:lnTo>
                    <a:pt x="4465" y="1707"/>
                  </a:lnTo>
                  <a:lnTo>
                    <a:pt x="4195" y="244"/>
                  </a:lnTo>
                  <a:lnTo>
                    <a:pt x="2573" y="0"/>
                  </a:lnTo>
                  <a:lnTo>
                    <a:pt x="1492" y="732"/>
                  </a:lnTo>
                  <a:lnTo>
                    <a:pt x="411" y="976"/>
                  </a:lnTo>
                  <a:cubicBezTo>
                    <a:pt x="591" y="1220"/>
                    <a:pt x="924" y="1260"/>
                    <a:pt x="952" y="1707"/>
                  </a:cubicBezTo>
                  <a:cubicBezTo>
                    <a:pt x="980" y="2154"/>
                    <a:pt x="691" y="3085"/>
                    <a:pt x="578" y="3659"/>
                  </a:cubicBezTo>
                  <a:cubicBezTo>
                    <a:pt x="465" y="4234"/>
                    <a:pt x="368" y="4765"/>
                    <a:pt x="272" y="5154"/>
                  </a:cubicBezTo>
                  <a:cubicBezTo>
                    <a:pt x="176" y="5543"/>
                    <a:pt x="-27" y="5787"/>
                    <a:pt x="2" y="5992"/>
                  </a:cubicBezTo>
                  <a:cubicBezTo>
                    <a:pt x="31" y="6197"/>
                    <a:pt x="243" y="6244"/>
                    <a:pt x="446" y="6383"/>
                  </a:cubicBezTo>
                  <a:cubicBezTo>
                    <a:pt x="649" y="6522"/>
                    <a:pt x="1138" y="6592"/>
                    <a:pt x="1222" y="6829"/>
                  </a:cubicBezTo>
                  <a:cubicBezTo>
                    <a:pt x="1306" y="7066"/>
                    <a:pt x="1042" y="7480"/>
                    <a:pt x="952" y="7805"/>
                  </a:cubicBezTo>
                  <a:lnTo>
                    <a:pt x="2033" y="9512"/>
                  </a:lnTo>
                  <a:lnTo>
                    <a:pt x="2303" y="10000"/>
                  </a:lnTo>
                  <a:lnTo>
                    <a:pt x="2844" y="9756"/>
                  </a:lnTo>
                  <a:lnTo>
                    <a:pt x="3384" y="9756"/>
                  </a:lnTo>
                  <a:lnTo>
                    <a:pt x="4736" y="10000"/>
                  </a:lnTo>
                  <a:lnTo>
                    <a:pt x="5006" y="9756"/>
                  </a:lnTo>
                  <a:lnTo>
                    <a:pt x="6087" y="9512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44934" y="3697601"/>
              <a:ext cx="148788" cy="106450"/>
            </a:xfrm>
            <a:custGeom>
              <a:avLst/>
              <a:gdLst>
                <a:gd name="T0" fmla="*/ 0 w 10000"/>
                <a:gd name="T1" fmla="*/ 2147483646 h 10000"/>
                <a:gd name="T2" fmla="*/ 0 w 10000"/>
                <a:gd name="T3" fmla="*/ 2147483646 h 10000"/>
                <a:gd name="T4" fmla="*/ 2147483646 w 10000"/>
                <a:gd name="T5" fmla="*/ 2147483646 h 10000"/>
                <a:gd name="T6" fmla="*/ 2147483646 w 10000"/>
                <a:gd name="T7" fmla="*/ 2147483646 h 10000"/>
                <a:gd name="T8" fmla="*/ 2147483646 w 10000"/>
                <a:gd name="T9" fmla="*/ 2147483646 h 10000"/>
                <a:gd name="T10" fmla="*/ 2147483646 w 10000"/>
                <a:gd name="T11" fmla="*/ 2147483646 h 10000"/>
                <a:gd name="T12" fmla="*/ 2147483646 w 10000"/>
                <a:gd name="T13" fmla="*/ 2147483646 h 10000"/>
                <a:gd name="T14" fmla="*/ 2147483646 w 10000"/>
                <a:gd name="T15" fmla="*/ 2147483646 h 10000"/>
                <a:gd name="T16" fmla="*/ 2147483646 w 10000"/>
                <a:gd name="T17" fmla="*/ 2147483646 h 10000"/>
                <a:gd name="T18" fmla="*/ 2147483646 w 10000"/>
                <a:gd name="T19" fmla="*/ 2147483646 h 10000"/>
                <a:gd name="T20" fmla="*/ 2147483646 w 10000"/>
                <a:gd name="T21" fmla="*/ 2147483646 h 10000"/>
                <a:gd name="T22" fmla="*/ 2147483646 w 10000"/>
                <a:gd name="T23" fmla="*/ 0 h 1000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0000" h="10000">
                  <a:moveTo>
                    <a:pt x="0" y="3889"/>
                  </a:moveTo>
                  <a:lnTo>
                    <a:pt x="0" y="3889"/>
                  </a:lnTo>
                  <a:lnTo>
                    <a:pt x="2000" y="5556"/>
                  </a:lnTo>
                  <a:lnTo>
                    <a:pt x="3200" y="7222"/>
                  </a:lnTo>
                  <a:lnTo>
                    <a:pt x="4800" y="7222"/>
                  </a:lnTo>
                  <a:lnTo>
                    <a:pt x="5600" y="8889"/>
                  </a:lnTo>
                  <a:lnTo>
                    <a:pt x="5268" y="8163"/>
                  </a:lnTo>
                  <a:lnTo>
                    <a:pt x="5600" y="8889"/>
                  </a:lnTo>
                  <a:lnTo>
                    <a:pt x="6400" y="10000"/>
                  </a:lnTo>
                  <a:lnTo>
                    <a:pt x="7200" y="3889"/>
                  </a:lnTo>
                  <a:cubicBezTo>
                    <a:pt x="7067" y="2963"/>
                    <a:pt x="6933" y="2037"/>
                    <a:pt x="6800" y="1111"/>
                  </a:cubicBezTo>
                  <a:lnTo>
                    <a:pt x="10000" y="0"/>
                  </a:ln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90496" y="3570587"/>
              <a:ext cx="89515" cy="136692"/>
            </a:xfrm>
            <a:custGeom>
              <a:avLst/>
              <a:gdLst>
                <a:gd name="T0" fmla="*/ 2147483646 w 90"/>
                <a:gd name="T1" fmla="*/ 2147483646 h 138"/>
                <a:gd name="T2" fmla="*/ 2147483646 w 90"/>
                <a:gd name="T3" fmla="*/ 2147483646 h 138"/>
                <a:gd name="T4" fmla="*/ 2147483646 w 90"/>
                <a:gd name="T5" fmla="*/ 2147483646 h 138"/>
                <a:gd name="T6" fmla="*/ 2147483646 w 90"/>
                <a:gd name="T7" fmla="*/ 2147483646 h 138"/>
                <a:gd name="T8" fmla="*/ 2147483646 w 90"/>
                <a:gd name="T9" fmla="*/ 2147483646 h 138"/>
                <a:gd name="T10" fmla="*/ 2147483646 w 90"/>
                <a:gd name="T11" fmla="*/ 2147483646 h 138"/>
                <a:gd name="T12" fmla="*/ 2147483646 w 90"/>
                <a:gd name="T13" fmla="*/ 2147483646 h 138"/>
                <a:gd name="T14" fmla="*/ 2147483646 w 90"/>
                <a:gd name="T15" fmla="*/ 0 h 138"/>
                <a:gd name="T16" fmla="*/ 2147483646 w 90"/>
                <a:gd name="T17" fmla="*/ 2147483646 h 138"/>
                <a:gd name="T18" fmla="*/ 0 w 90"/>
                <a:gd name="T19" fmla="*/ 2147483646 h 138"/>
                <a:gd name="T20" fmla="*/ 2147483646 w 90"/>
                <a:gd name="T21" fmla="*/ 2147483646 h 138"/>
                <a:gd name="T22" fmla="*/ 2147483646 w 90"/>
                <a:gd name="T23" fmla="*/ 2147483646 h 138"/>
                <a:gd name="T24" fmla="*/ 2147483646 w 90"/>
                <a:gd name="T25" fmla="*/ 2147483646 h 138"/>
                <a:gd name="T26" fmla="*/ 2147483646 w 90"/>
                <a:gd name="T27" fmla="*/ 2147483646 h 138"/>
                <a:gd name="T28" fmla="*/ 2147483646 w 90"/>
                <a:gd name="T29" fmla="*/ 2147483646 h 138"/>
                <a:gd name="T30" fmla="*/ 2147483646 w 90"/>
                <a:gd name="T31" fmla="*/ 2147483646 h 138"/>
                <a:gd name="T32" fmla="*/ 2147483646 w 90"/>
                <a:gd name="T33" fmla="*/ 2147483646 h 138"/>
                <a:gd name="T34" fmla="*/ 2147483646 w 90"/>
                <a:gd name="T35" fmla="*/ 2147483646 h 13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90" h="138">
                  <a:moveTo>
                    <a:pt x="90" y="126"/>
                  </a:moveTo>
                  <a:lnTo>
                    <a:pt x="78" y="102"/>
                  </a:lnTo>
                  <a:lnTo>
                    <a:pt x="66" y="78"/>
                  </a:lnTo>
                  <a:lnTo>
                    <a:pt x="84" y="60"/>
                  </a:lnTo>
                  <a:lnTo>
                    <a:pt x="90" y="42"/>
                  </a:lnTo>
                  <a:lnTo>
                    <a:pt x="66" y="36"/>
                  </a:lnTo>
                  <a:lnTo>
                    <a:pt x="60" y="18"/>
                  </a:lnTo>
                  <a:lnTo>
                    <a:pt x="36" y="0"/>
                  </a:lnTo>
                  <a:lnTo>
                    <a:pt x="12" y="24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18" y="66"/>
                  </a:lnTo>
                  <a:lnTo>
                    <a:pt x="30" y="84"/>
                  </a:lnTo>
                  <a:lnTo>
                    <a:pt x="24" y="120"/>
                  </a:lnTo>
                  <a:lnTo>
                    <a:pt x="42" y="138"/>
                  </a:lnTo>
                  <a:lnTo>
                    <a:pt x="60" y="132"/>
                  </a:lnTo>
                  <a:lnTo>
                    <a:pt x="90" y="126"/>
                  </a:lnTo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29608" y="3618973"/>
              <a:ext cx="58064" cy="71370"/>
            </a:xfrm>
            <a:custGeom>
              <a:avLst/>
              <a:gdLst>
                <a:gd name="T0" fmla="*/ 2147483646 w 60"/>
                <a:gd name="T1" fmla="*/ 2147483646 h 72"/>
                <a:gd name="T2" fmla="*/ 2147483646 w 60"/>
                <a:gd name="T3" fmla="*/ 2147483646 h 72"/>
                <a:gd name="T4" fmla="*/ 2147483646 w 60"/>
                <a:gd name="T5" fmla="*/ 2147483646 h 72"/>
                <a:gd name="T6" fmla="*/ 2147483646 w 60"/>
                <a:gd name="T7" fmla="*/ 2147483646 h 72"/>
                <a:gd name="T8" fmla="*/ 2147483646 w 60"/>
                <a:gd name="T9" fmla="*/ 2147483646 h 72"/>
                <a:gd name="T10" fmla="*/ 2147483646 w 60"/>
                <a:gd name="T11" fmla="*/ 0 h 72"/>
                <a:gd name="T12" fmla="*/ 2147483646 w 60"/>
                <a:gd name="T13" fmla="*/ 0 h 72"/>
                <a:gd name="T14" fmla="*/ 0 w 60"/>
                <a:gd name="T15" fmla="*/ 2147483646 h 72"/>
                <a:gd name="T16" fmla="*/ 2147483646 w 60"/>
                <a:gd name="T17" fmla="*/ 2147483646 h 7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0" h="72">
                  <a:moveTo>
                    <a:pt x="6" y="42"/>
                  </a:moveTo>
                  <a:lnTo>
                    <a:pt x="6" y="66"/>
                  </a:lnTo>
                  <a:lnTo>
                    <a:pt x="12" y="72"/>
                  </a:lnTo>
                  <a:lnTo>
                    <a:pt x="36" y="60"/>
                  </a:lnTo>
                  <a:lnTo>
                    <a:pt x="60" y="24"/>
                  </a:lnTo>
                  <a:lnTo>
                    <a:pt x="18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6" y="42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58237" y="3616554"/>
              <a:ext cx="73790" cy="83466"/>
            </a:xfrm>
            <a:custGeom>
              <a:avLst/>
              <a:gdLst>
                <a:gd name="T0" fmla="*/ 2147483646 w 72"/>
                <a:gd name="T1" fmla="*/ 2147483646 h 84"/>
                <a:gd name="T2" fmla="*/ 2147483646 w 72"/>
                <a:gd name="T3" fmla="*/ 2147483646 h 84"/>
                <a:gd name="T4" fmla="*/ 2147483646 w 72"/>
                <a:gd name="T5" fmla="*/ 2147483646 h 84"/>
                <a:gd name="T6" fmla="*/ 2147483646 w 72"/>
                <a:gd name="T7" fmla="*/ 2147483646 h 84"/>
                <a:gd name="T8" fmla="*/ 2147483646 w 72"/>
                <a:gd name="T9" fmla="*/ 2147483646 h 84"/>
                <a:gd name="T10" fmla="*/ 2147483646 w 72"/>
                <a:gd name="T11" fmla="*/ 0 h 84"/>
                <a:gd name="T12" fmla="*/ 2147483646 w 72"/>
                <a:gd name="T13" fmla="*/ 2147483646 h 84"/>
                <a:gd name="T14" fmla="*/ 0 w 72"/>
                <a:gd name="T15" fmla="*/ 2147483646 h 84"/>
                <a:gd name="T16" fmla="*/ 2147483646 w 72"/>
                <a:gd name="T17" fmla="*/ 2147483646 h 84"/>
                <a:gd name="T18" fmla="*/ 2147483646 w 72"/>
                <a:gd name="T19" fmla="*/ 2147483646 h 84"/>
                <a:gd name="T20" fmla="*/ 2147483646 w 72"/>
                <a:gd name="T21" fmla="*/ 2147483646 h 84"/>
                <a:gd name="T22" fmla="*/ 2147483646 w 72"/>
                <a:gd name="T23" fmla="*/ 2147483646 h 84"/>
                <a:gd name="T24" fmla="*/ 2147483646 w 72"/>
                <a:gd name="T25" fmla="*/ 2147483646 h 84"/>
                <a:gd name="T26" fmla="*/ 2147483646 w 72"/>
                <a:gd name="T27" fmla="*/ 2147483646 h 84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72" h="84">
                  <a:moveTo>
                    <a:pt x="72" y="78"/>
                  </a:moveTo>
                  <a:lnTo>
                    <a:pt x="72" y="54"/>
                  </a:lnTo>
                  <a:lnTo>
                    <a:pt x="66" y="30"/>
                  </a:lnTo>
                  <a:lnTo>
                    <a:pt x="72" y="12"/>
                  </a:lnTo>
                  <a:lnTo>
                    <a:pt x="24" y="6"/>
                  </a:lnTo>
                  <a:lnTo>
                    <a:pt x="24" y="0"/>
                  </a:lnTo>
                  <a:lnTo>
                    <a:pt x="18" y="18"/>
                  </a:lnTo>
                  <a:lnTo>
                    <a:pt x="0" y="36"/>
                  </a:lnTo>
                  <a:lnTo>
                    <a:pt x="12" y="60"/>
                  </a:lnTo>
                  <a:lnTo>
                    <a:pt x="24" y="84"/>
                  </a:lnTo>
                  <a:lnTo>
                    <a:pt x="30" y="84"/>
                  </a:lnTo>
                  <a:lnTo>
                    <a:pt x="42" y="78"/>
                  </a:lnTo>
                  <a:lnTo>
                    <a:pt x="72" y="78"/>
                  </a:lnTo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1224" y="3506474"/>
              <a:ext cx="254030" cy="214111"/>
            </a:xfrm>
            <a:custGeom>
              <a:avLst/>
              <a:gdLst>
                <a:gd name="T0" fmla="*/ 2147483646 w 43"/>
                <a:gd name="T1" fmla="*/ 2147483646 h 36"/>
                <a:gd name="T2" fmla="*/ 2147483646 w 43"/>
                <a:gd name="T3" fmla="*/ 2147483646 h 36"/>
                <a:gd name="T4" fmla="*/ 2147483646 w 43"/>
                <a:gd name="T5" fmla="*/ 2147483646 h 36"/>
                <a:gd name="T6" fmla="*/ 2147483646 w 43"/>
                <a:gd name="T7" fmla="*/ 2147483646 h 36"/>
                <a:gd name="T8" fmla="*/ 2147483646 w 43"/>
                <a:gd name="T9" fmla="*/ 2147483646 h 36"/>
                <a:gd name="T10" fmla="*/ 2147483646 w 43"/>
                <a:gd name="T11" fmla="*/ 2147483646 h 36"/>
                <a:gd name="T12" fmla="*/ 2147483646 w 43"/>
                <a:gd name="T13" fmla="*/ 2147483646 h 36"/>
                <a:gd name="T14" fmla="*/ 2147483646 w 43"/>
                <a:gd name="T15" fmla="*/ 2147483646 h 36"/>
                <a:gd name="T16" fmla="*/ 2147483646 w 43"/>
                <a:gd name="T17" fmla="*/ 2147483646 h 36"/>
                <a:gd name="T18" fmla="*/ 2147483646 w 43"/>
                <a:gd name="T19" fmla="*/ 2147483646 h 36"/>
                <a:gd name="T20" fmla="*/ 2147483646 w 43"/>
                <a:gd name="T21" fmla="*/ 2147483646 h 36"/>
                <a:gd name="T22" fmla="*/ 2147483646 w 43"/>
                <a:gd name="T23" fmla="*/ 2147483646 h 36"/>
                <a:gd name="T24" fmla="*/ 2147483646 w 43"/>
                <a:gd name="T25" fmla="*/ 2147483646 h 36"/>
                <a:gd name="T26" fmla="*/ 2147483646 w 43"/>
                <a:gd name="T27" fmla="*/ 0 h 36"/>
                <a:gd name="T28" fmla="*/ 2147483646 w 43"/>
                <a:gd name="T29" fmla="*/ 2147483646 h 36"/>
                <a:gd name="T30" fmla="*/ 0 w 43"/>
                <a:gd name="T31" fmla="*/ 2147483646 h 36"/>
                <a:gd name="T32" fmla="*/ 2147483646 w 43"/>
                <a:gd name="T33" fmla="*/ 2147483646 h 36"/>
                <a:gd name="T34" fmla="*/ 2147483646 w 43"/>
                <a:gd name="T35" fmla="*/ 2147483646 h 36"/>
                <a:gd name="T36" fmla="*/ 2147483646 w 43"/>
                <a:gd name="T37" fmla="*/ 2147483646 h 36"/>
                <a:gd name="T38" fmla="*/ 2147483646 w 43"/>
                <a:gd name="T39" fmla="*/ 2147483646 h 36"/>
                <a:gd name="T40" fmla="*/ 2147483646 w 43"/>
                <a:gd name="T41" fmla="*/ 2147483646 h 36"/>
                <a:gd name="T42" fmla="*/ 2147483646 w 43"/>
                <a:gd name="T43" fmla="*/ 2147483646 h 36"/>
                <a:gd name="T44" fmla="*/ 2147483646 w 43"/>
                <a:gd name="T45" fmla="*/ 2147483646 h 36"/>
                <a:gd name="T46" fmla="*/ 2147483646 w 43"/>
                <a:gd name="T47" fmla="*/ 2147483646 h 36"/>
                <a:gd name="T48" fmla="*/ 2147483646 w 43"/>
                <a:gd name="T49" fmla="*/ 2147483646 h 36"/>
                <a:gd name="T50" fmla="*/ 2147483646 w 43"/>
                <a:gd name="T51" fmla="*/ 2147483646 h 36"/>
                <a:gd name="T52" fmla="*/ 2147483646 w 43"/>
                <a:gd name="T53" fmla="*/ 2147483646 h 36"/>
                <a:gd name="T54" fmla="*/ 2147483646 w 43"/>
                <a:gd name="T55" fmla="*/ 2147483646 h 36"/>
                <a:gd name="T56" fmla="*/ 2147483646 w 43"/>
                <a:gd name="T57" fmla="*/ 2147483646 h 36"/>
                <a:gd name="T58" fmla="*/ 2147483646 w 43"/>
                <a:gd name="T59" fmla="*/ 2147483646 h 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3" h="36">
                  <a:moveTo>
                    <a:pt x="38" y="21"/>
                  </a:moveTo>
                  <a:cubicBezTo>
                    <a:pt x="37" y="18"/>
                    <a:pt x="37" y="18"/>
                    <a:pt x="37" y="18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7" y="3"/>
                    <a:pt x="6" y="3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1"/>
                    <a:pt x="38" y="21"/>
                    <a:pt x="38" y="21"/>
                  </a:cubicBezTo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37274" y="3696392"/>
              <a:ext cx="102822" cy="113708"/>
            </a:xfrm>
            <a:custGeom>
              <a:avLst/>
              <a:gdLst>
                <a:gd name="T0" fmla="*/ 2147483646 w 102"/>
                <a:gd name="T1" fmla="*/ 2147483646 h 114"/>
                <a:gd name="T2" fmla="*/ 2147483646 w 102"/>
                <a:gd name="T3" fmla="*/ 2147483646 h 114"/>
                <a:gd name="T4" fmla="*/ 2147483646 w 102"/>
                <a:gd name="T5" fmla="*/ 2147483646 h 114"/>
                <a:gd name="T6" fmla="*/ 2147483646 w 102"/>
                <a:gd name="T7" fmla="*/ 2147483646 h 114"/>
                <a:gd name="T8" fmla="*/ 2147483646 w 102"/>
                <a:gd name="T9" fmla="*/ 2147483646 h 114"/>
                <a:gd name="T10" fmla="*/ 2147483646 w 102"/>
                <a:gd name="T11" fmla="*/ 2147483646 h 114"/>
                <a:gd name="T12" fmla="*/ 2147483646 w 102"/>
                <a:gd name="T13" fmla="*/ 0 h 114"/>
                <a:gd name="T14" fmla="*/ 2147483646 w 102"/>
                <a:gd name="T15" fmla="*/ 2147483646 h 114"/>
                <a:gd name="T16" fmla="*/ 0 w 102"/>
                <a:gd name="T17" fmla="*/ 2147483646 h 114"/>
                <a:gd name="T18" fmla="*/ 2147483646 w 102"/>
                <a:gd name="T19" fmla="*/ 2147483646 h 114"/>
                <a:gd name="T20" fmla="*/ 0 w 102"/>
                <a:gd name="T21" fmla="*/ 2147483646 h 114"/>
                <a:gd name="T22" fmla="*/ 2147483646 w 102"/>
                <a:gd name="T23" fmla="*/ 2147483646 h 114"/>
                <a:gd name="T24" fmla="*/ 2147483646 w 102"/>
                <a:gd name="T25" fmla="*/ 2147483646 h 11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2" h="114">
                  <a:moveTo>
                    <a:pt x="24" y="114"/>
                  </a:moveTo>
                  <a:lnTo>
                    <a:pt x="48" y="90"/>
                  </a:lnTo>
                  <a:lnTo>
                    <a:pt x="66" y="84"/>
                  </a:lnTo>
                  <a:lnTo>
                    <a:pt x="90" y="60"/>
                  </a:lnTo>
                  <a:lnTo>
                    <a:pt x="102" y="36"/>
                  </a:lnTo>
                  <a:lnTo>
                    <a:pt x="78" y="18"/>
                  </a:lnTo>
                  <a:lnTo>
                    <a:pt x="30" y="0"/>
                  </a:lnTo>
                  <a:lnTo>
                    <a:pt x="24" y="12"/>
                  </a:lnTo>
                  <a:lnTo>
                    <a:pt x="0" y="66"/>
                  </a:lnTo>
                  <a:lnTo>
                    <a:pt x="12" y="90"/>
                  </a:lnTo>
                  <a:lnTo>
                    <a:pt x="0" y="96"/>
                  </a:lnTo>
                  <a:lnTo>
                    <a:pt x="6" y="108"/>
                  </a:lnTo>
                  <a:lnTo>
                    <a:pt x="24" y="114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40884" y="2431083"/>
              <a:ext cx="37499" cy="73789"/>
            </a:xfrm>
            <a:custGeom>
              <a:avLst/>
              <a:gdLst>
                <a:gd name="T0" fmla="*/ 0 w 429209"/>
                <a:gd name="T1" fmla="*/ 2 h 839755"/>
                <a:gd name="T2" fmla="*/ 0 w 429209"/>
                <a:gd name="T3" fmla="*/ 1 h 839755"/>
                <a:gd name="T4" fmla="*/ 0 w 429209"/>
                <a:gd name="T5" fmla="*/ 1 h 839755"/>
                <a:gd name="T6" fmla="*/ 0 w 429209"/>
                <a:gd name="T7" fmla="*/ 0 h 839755"/>
                <a:gd name="T8" fmla="*/ 1 w 429209"/>
                <a:gd name="T9" fmla="*/ 0 h 839755"/>
                <a:gd name="T10" fmla="*/ 1 w 429209"/>
                <a:gd name="T11" fmla="*/ 0 h 839755"/>
                <a:gd name="T12" fmla="*/ 1 w 429209"/>
                <a:gd name="T13" fmla="*/ 1 h 839755"/>
                <a:gd name="T14" fmla="*/ 1 w 429209"/>
                <a:gd name="T15" fmla="*/ 1 h 839755"/>
                <a:gd name="T16" fmla="*/ 0 w 429209"/>
                <a:gd name="T17" fmla="*/ 1 h 839755"/>
                <a:gd name="T18" fmla="*/ 0 w 429209"/>
                <a:gd name="T19" fmla="*/ 2 h 839755"/>
                <a:gd name="T20" fmla="*/ 0 w 429209"/>
                <a:gd name="T21" fmla="*/ 2 h 839755"/>
                <a:gd name="T22" fmla="*/ 0 w 429209"/>
                <a:gd name="T23" fmla="*/ 2 h 8397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429209" h="839755">
                  <a:moveTo>
                    <a:pt x="53214" y="797282"/>
                  </a:moveTo>
                  <a:cubicBezTo>
                    <a:pt x="54137" y="718133"/>
                    <a:pt x="55061" y="638985"/>
                    <a:pt x="55984" y="559836"/>
                  </a:cubicBezTo>
                  <a:lnTo>
                    <a:pt x="0" y="522514"/>
                  </a:lnTo>
                  <a:lnTo>
                    <a:pt x="111968" y="130628"/>
                  </a:lnTo>
                  <a:lnTo>
                    <a:pt x="261258" y="130628"/>
                  </a:lnTo>
                  <a:lnTo>
                    <a:pt x="391886" y="0"/>
                  </a:lnTo>
                  <a:lnTo>
                    <a:pt x="410547" y="261257"/>
                  </a:lnTo>
                  <a:lnTo>
                    <a:pt x="429209" y="410547"/>
                  </a:lnTo>
                  <a:lnTo>
                    <a:pt x="223935" y="634481"/>
                  </a:lnTo>
                  <a:lnTo>
                    <a:pt x="223935" y="839755"/>
                  </a:lnTo>
                  <a:lnTo>
                    <a:pt x="111968" y="783771"/>
                  </a:lnTo>
                  <a:lnTo>
                    <a:pt x="53214" y="79728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02567" y="2953658"/>
              <a:ext cx="333867" cy="318141"/>
            </a:xfrm>
            <a:custGeom>
              <a:avLst/>
              <a:gdLst>
                <a:gd name="T0" fmla="*/ 2147483646 w 10944"/>
                <a:gd name="T1" fmla="*/ 2147483646 h 10652"/>
                <a:gd name="T2" fmla="*/ 2147483646 w 10944"/>
                <a:gd name="T3" fmla="*/ 2147483646 h 10652"/>
                <a:gd name="T4" fmla="*/ 2147483646 w 10944"/>
                <a:gd name="T5" fmla="*/ 2147483646 h 10652"/>
                <a:gd name="T6" fmla="*/ 2147483646 w 10944"/>
                <a:gd name="T7" fmla="*/ 2147483646 h 10652"/>
                <a:gd name="T8" fmla="*/ 2147483646 w 10944"/>
                <a:gd name="T9" fmla="*/ 2147483646 h 10652"/>
                <a:gd name="T10" fmla="*/ 2147483646 w 10944"/>
                <a:gd name="T11" fmla="*/ 2147483646 h 10652"/>
                <a:gd name="T12" fmla="*/ 2147483646 w 10944"/>
                <a:gd name="T13" fmla="*/ 2147483646 h 10652"/>
                <a:gd name="T14" fmla="*/ 2147483646 w 10944"/>
                <a:gd name="T15" fmla="*/ 2147483646 h 10652"/>
                <a:gd name="T16" fmla="*/ 2147483646 w 10944"/>
                <a:gd name="T17" fmla="*/ 2147483646 h 10652"/>
                <a:gd name="T18" fmla="*/ 2147483646 w 10944"/>
                <a:gd name="T19" fmla="*/ 2147483646 h 10652"/>
                <a:gd name="T20" fmla="*/ 2147483646 w 10944"/>
                <a:gd name="T21" fmla="*/ 2147483646 h 10652"/>
                <a:gd name="T22" fmla="*/ 2147483646 w 10944"/>
                <a:gd name="T23" fmla="*/ 1997793352 h 10652"/>
                <a:gd name="T24" fmla="*/ 2147483646 w 10944"/>
                <a:gd name="T25" fmla="*/ 1101535252 h 10652"/>
                <a:gd name="T26" fmla="*/ 2147483646 w 10944"/>
                <a:gd name="T27" fmla="*/ 422176360 h 10652"/>
                <a:gd name="T28" fmla="*/ 2147483646 w 10944"/>
                <a:gd name="T29" fmla="*/ 2348995 h 10652"/>
                <a:gd name="T30" fmla="*/ 2147483646 w 10944"/>
                <a:gd name="T31" fmla="*/ 558986835 h 10652"/>
                <a:gd name="T32" fmla="*/ 2147483646 w 10944"/>
                <a:gd name="T33" fmla="*/ 620348125 h 10652"/>
                <a:gd name="T34" fmla="*/ 2147483646 w 10944"/>
                <a:gd name="T35" fmla="*/ 1351552467 h 10652"/>
                <a:gd name="T36" fmla="*/ 2147483646 w 10944"/>
                <a:gd name="T37" fmla="*/ 2147483646 h 10652"/>
                <a:gd name="T38" fmla="*/ 2147483646 w 10944"/>
                <a:gd name="T39" fmla="*/ 2147483646 h 10652"/>
                <a:gd name="T40" fmla="*/ 2147483646 w 10944"/>
                <a:gd name="T41" fmla="*/ 2147483646 h 10652"/>
                <a:gd name="T42" fmla="*/ 2147483646 w 10944"/>
                <a:gd name="T43" fmla="*/ 2147483646 h 10652"/>
                <a:gd name="T44" fmla="*/ 2147483646 w 10944"/>
                <a:gd name="T45" fmla="*/ 2147483646 h 10652"/>
                <a:gd name="T46" fmla="*/ 2147483646 w 10944"/>
                <a:gd name="T47" fmla="*/ 2147483646 h 10652"/>
                <a:gd name="T48" fmla="*/ 2147483646 w 10944"/>
                <a:gd name="T49" fmla="*/ 2147483646 h 10652"/>
                <a:gd name="T50" fmla="*/ 2147483646 w 10944"/>
                <a:gd name="T51" fmla="*/ 2147483646 h 10652"/>
                <a:gd name="T52" fmla="*/ 2147483646 w 10944"/>
                <a:gd name="T53" fmla="*/ 2147483646 h 10652"/>
                <a:gd name="T54" fmla="*/ 434246325 w 10944"/>
                <a:gd name="T55" fmla="*/ 2147483646 h 10652"/>
                <a:gd name="T56" fmla="*/ 1801221118 w 10944"/>
                <a:gd name="T57" fmla="*/ 2147483646 h 10652"/>
                <a:gd name="T58" fmla="*/ 2147483646 w 10944"/>
                <a:gd name="T59" fmla="*/ 2147483646 h 10652"/>
                <a:gd name="T60" fmla="*/ 2147483646 w 10944"/>
                <a:gd name="T61" fmla="*/ 2147483646 h 10652"/>
                <a:gd name="T62" fmla="*/ 2147483646 w 10944"/>
                <a:gd name="T63" fmla="*/ 2147483646 h 10652"/>
                <a:gd name="T64" fmla="*/ 2147483646 w 10944"/>
                <a:gd name="T65" fmla="*/ 2147483646 h 10652"/>
                <a:gd name="T66" fmla="*/ 827358637 w 10944"/>
                <a:gd name="T67" fmla="*/ 2147483646 h 10652"/>
                <a:gd name="T68" fmla="*/ 1202504557 w 10944"/>
                <a:gd name="T69" fmla="*/ 2147483646 h 10652"/>
                <a:gd name="T70" fmla="*/ 2147483646 w 10944"/>
                <a:gd name="T71" fmla="*/ 2147483646 h 10652"/>
                <a:gd name="T72" fmla="*/ 2147483646 w 10944"/>
                <a:gd name="T73" fmla="*/ 2147483646 h 10652"/>
                <a:gd name="T74" fmla="*/ 2147483646 w 10944"/>
                <a:gd name="T75" fmla="*/ 2147483646 h 10652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0944" h="10652">
                  <a:moveTo>
                    <a:pt x="7267" y="10169"/>
                  </a:moveTo>
                  <a:cubicBezTo>
                    <a:pt x="7552" y="10018"/>
                    <a:pt x="8071" y="10028"/>
                    <a:pt x="8061" y="9685"/>
                  </a:cubicBezTo>
                  <a:cubicBezTo>
                    <a:pt x="8051" y="9342"/>
                    <a:pt x="7322" y="8474"/>
                    <a:pt x="7207" y="8110"/>
                  </a:cubicBezTo>
                  <a:cubicBezTo>
                    <a:pt x="7092" y="7746"/>
                    <a:pt x="7292" y="7666"/>
                    <a:pt x="7371" y="7500"/>
                  </a:cubicBezTo>
                  <a:cubicBezTo>
                    <a:pt x="7450" y="7334"/>
                    <a:pt x="7495" y="7193"/>
                    <a:pt x="7679" y="7116"/>
                  </a:cubicBezTo>
                  <a:cubicBezTo>
                    <a:pt x="7863" y="7039"/>
                    <a:pt x="8176" y="7379"/>
                    <a:pt x="8474" y="7039"/>
                  </a:cubicBezTo>
                  <a:cubicBezTo>
                    <a:pt x="8772" y="6699"/>
                    <a:pt x="9211" y="5615"/>
                    <a:pt x="9468" y="5078"/>
                  </a:cubicBezTo>
                  <a:cubicBezTo>
                    <a:pt x="9725" y="4541"/>
                    <a:pt x="9869" y="4241"/>
                    <a:pt x="10017" y="3816"/>
                  </a:cubicBezTo>
                  <a:cubicBezTo>
                    <a:pt x="10165" y="3391"/>
                    <a:pt x="10406" y="2817"/>
                    <a:pt x="10355" y="2527"/>
                  </a:cubicBezTo>
                  <a:cubicBezTo>
                    <a:pt x="10304" y="2237"/>
                    <a:pt x="9687" y="2325"/>
                    <a:pt x="9713" y="2075"/>
                  </a:cubicBezTo>
                  <a:cubicBezTo>
                    <a:pt x="9740" y="1811"/>
                    <a:pt x="9649" y="1164"/>
                    <a:pt x="9789" y="1129"/>
                  </a:cubicBezTo>
                  <a:cubicBezTo>
                    <a:pt x="10290" y="1004"/>
                    <a:pt x="10747" y="957"/>
                    <a:pt x="10897" y="847"/>
                  </a:cubicBezTo>
                  <a:cubicBezTo>
                    <a:pt x="11047" y="737"/>
                    <a:pt x="10802" y="578"/>
                    <a:pt x="10692" y="467"/>
                  </a:cubicBezTo>
                  <a:cubicBezTo>
                    <a:pt x="10582" y="356"/>
                    <a:pt x="10409" y="257"/>
                    <a:pt x="10234" y="179"/>
                  </a:cubicBezTo>
                  <a:cubicBezTo>
                    <a:pt x="10060" y="102"/>
                    <a:pt x="9954" y="-9"/>
                    <a:pt x="9646" y="1"/>
                  </a:cubicBezTo>
                  <a:cubicBezTo>
                    <a:pt x="9341" y="11"/>
                    <a:pt x="8705" y="193"/>
                    <a:pt x="8396" y="237"/>
                  </a:cubicBezTo>
                  <a:cubicBezTo>
                    <a:pt x="8087" y="279"/>
                    <a:pt x="8007" y="208"/>
                    <a:pt x="7788" y="263"/>
                  </a:cubicBezTo>
                  <a:cubicBezTo>
                    <a:pt x="7570" y="320"/>
                    <a:pt x="7301" y="573"/>
                    <a:pt x="7086" y="573"/>
                  </a:cubicBezTo>
                  <a:cubicBezTo>
                    <a:pt x="7035" y="922"/>
                    <a:pt x="6959" y="1372"/>
                    <a:pt x="6933" y="1623"/>
                  </a:cubicBezTo>
                  <a:cubicBezTo>
                    <a:pt x="6907" y="1873"/>
                    <a:pt x="6933" y="1924"/>
                    <a:pt x="6933" y="2075"/>
                  </a:cubicBezTo>
                  <a:cubicBezTo>
                    <a:pt x="6861" y="2150"/>
                    <a:pt x="6794" y="2133"/>
                    <a:pt x="6718" y="2301"/>
                  </a:cubicBezTo>
                  <a:cubicBezTo>
                    <a:pt x="6642" y="2469"/>
                    <a:pt x="6556" y="2823"/>
                    <a:pt x="6475" y="3084"/>
                  </a:cubicBezTo>
                  <a:cubicBezTo>
                    <a:pt x="6475" y="3084"/>
                    <a:pt x="5537" y="3490"/>
                    <a:pt x="5221" y="3661"/>
                  </a:cubicBezTo>
                  <a:cubicBezTo>
                    <a:pt x="4905" y="3832"/>
                    <a:pt x="4793" y="3888"/>
                    <a:pt x="4580" y="4113"/>
                  </a:cubicBezTo>
                  <a:cubicBezTo>
                    <a:pt x="4366" y="4338"/>
                    <a:pt x="3937" y="5012"/>
                    <a:pt x="3937" y="5012"/>
                  </a:cubicBezTo>
                  <a:cubicBezTo>
                    <a:pt x="3937" y="5012"/>
                    <a:pt x="3074" y="5037"/>
                    <a:pt x="2655" y="5245"/>
                  </a:cubicBezTo>
                  <a:cubicBezTo>
                    <a:pt x="2236" y="5453"/>
                    <a:pt x="1833" y="6101"/>
                    <a:pt x="1419" y="6260"/>
                  </a:cubicBezTo>
                  <a:cubicBezTo>
                    <a:pt x="1005" y="6419"/>
                    <a:pt x="289" y="6073"/>
                    <a:pt x="169" y="6198"/>
                  </a:cubicBezTo>
                  <a:cubicBezTo>
                    <a:pt x="49" y="6323"/>
                    <a:pt x="507" y="6820"/>
                    <a:pt x="701" y="7008"/>
                  </a:cubicBezTo>
                  <a:cubicBezTo>
                    <a:pt x="895" y="7196"/>
                    <a:pt x="1223" y="7217"/>
                    <a:pt x="1331" y="7324"/>
                  </a:cubicBezTo>
                  <a:cubicBezTo>
                    <a:pt x="1439" y="7431"/>
                    <a:pt x="1341" y="7543"/>
                    <a:pt x="1348" y="7649"/>
                  </a:cubicBezTo>
                  <a:cubicBezTo>
                    <a:pt x="1355" y="7755"/>
                    <a:pt x="1428" y="7881"/>
                    <a:pt x="1372" y="7962"/>
                  </a:cubicBezTo>
                  <a:cubicBezTo>
                    <a:pt x="1316" y="8043"/>
                    <a:pt x="1188" y="8009"/>
                    <a:pt x="1013" y="8134"/>
                  </a:cubicBezTo>
                  <a:cubicBezTo>
                    <a:pt x="838" y="8259"/>
                    <a:pt x="295" y="8195"/>
                    <a:pt x="322" y="8711"/>
                  </a:cubicBezTo>
                  <a:cubicBezTo>
                    <a:pt x="331" y="8882"/>
                    <a:pt x="-498" y="8858"/>
                    <a:pt x="468" y="9181"/>
                  </a:cubicBezTo>
                  <a:cubicBezTo>
                    <a:pt x="1434" y="9504"/>
                    <a:pt x="5678" y="9982"/>
                    <a:pt x="6120" y="10652"/>
                  </a:cubicBezTo>
                  <a:lnTo>
                    <a:pt x="6381" y="10504"/>
                  </a:lnTo>
                  <a:lnTo>
                    <a:pt x="7267" y="1016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88855" y="2957286"/>
              <a:ext cx="556446" cy="678622"/>
            </a:xfrm>
            <a:custGeom>
              <a:avLst/>
              <a:gdLst>
                <a:gd name="T0" fmla="*/ 43475790 w 10736"/>
                <a:gd name="T1" fmla="*/ 36857519 h 10000"/>
                <a:gd name="T2" fmla="*/ 44151285 w 10736"/>
                <a:gd name="T3" fmla="*/ 41259517 h 10000"/>
                <a:gd name="T4" fmla="*/ 49670740 w 10736"/>
                <a:gd name="T5" fmla="*/ 32122440 h 10000"/>
                <a:gd name="T6" fmla="*/ 49009121 w 10736"/>
                <a:gd name="T7" fmla="*/ 26808391 h 10000"/>
                <a:gd name="T8" fmla="*/ 46520040 w 10736"/>
                <a:gd name="T9" fmla="*/ 22128796 h 10000"/>
                <a:gd name="T10" fmla="*/ 41986042 w 10736"/>
                <a:gd name="T11" fmla="*/ 20145902 h 10000"/>
                <a:gd name="T12" fmla="*/ 40681305 w 10736"/>
                <a:gd name="T13" fmla="*/ 25642433 h 10000"/>
                <a:gd name="T14" fmla="*/ 39034298 w 10736"/>
                <a:gd name="T15" fmla="*/ 27434920 h 10000"/>
                <a:gd name="T16" fmla="*/ 38224602 w 10736"/>
                <a:gd name="T17" fmla="*/ 24976184 h 10000"/>
                <a:gd name="T18" fmla="*/ 33561028 w 10736"/>
                <a:gd name="T19" fmla="*/ 24999963 h 10000"/>
                <a:gd name="T20" fmla="*/ 31497609 w 10736"/>
                <a:gd name="T21" fmla="*/ 27506345 h 10000"/>
                <a:gd name="T22" fmla="*/ 28397787 w 10736"/>
                <a:gd name="T23" fmla="*/ 26673556 h 10000"/>
                <a:gd name="T24" fmla="*/ 19616626 w 10736"/>
                <a:gd name="T25" fmla="*/ 21668808 h 10000"/>
                <a:gd name="T26" fmla="*/ 18584917 w 10736"/>
                <a:gd name="T27" fmla="*/ 14998393 h 10000"/>
                <a:gd name="T28" fmla="*/ 18584917 w 10736"/>
                <a:gd name="T29" fmla="*/ 9168782 h 10000"/>
                <a:gd name="T30" fmla="*/ 19584249 w 10736"/>
                <a:gd name="T31" fmla="*/ 4766783 h 10000"/>
                <a:gd name="T32" fmla="*/ 16521430 w 10736"/>
                <a:gd name="T33" fmla="*/ 0 h 10000"/>
                <a:gd name="T34" fmla="*/ 14971553 w 10736"/>
                <a:gd name="T35" fmla="*/ 832789 h 10000"/>
                <a:gd name="T36" fmla="*/ 9808313 w 10736"/>
                <a:gd name="T37" fmla="*/ 3331244 h 10000"/>
                <a:gd name="T38" fmla="*/ 11358190 w 10736"/>
                <a:gd name="T39" fmla="*/ 9168782 h 10000"/>
                <a:gd name="T40" fmla="*/ 9294771 w 10736"/>
                <a:gd name="T41" fmla="*/ 16671985 h 10000"/>
                <a:gd name="T42" fmla="*/ 4131531 w 10736"/>
                <a:gd name="T43" fmla="*/ 24167174 h 10000"/>
                <a:gd name="T44" fmla="*/ 3613364 w 10736"/>
                <a:gd name="T45" fmla="*/ 30004711 h 10000"/>
                <a:gd name="T46" fmla="*/ 3099821 w 10736"/>
                <a:gd name="T47" fmla="*/ 35001533 h 10000"/>
                <a:gd name="T48" fmla="*/ 0 w 10736"/>
                <a:gd name="T49" fmla="*/ 36667200 h 10000"/>
                <a:gd name="T50" fmla="*/ 3613364 w 10736"/>
                <a:gd name="T51" fmla="*/ 44170315 h 10000"/>
                <a:gd name="T52" fmla="*/ 7740201 w 10736"/>
                <a:gd name="T53" fmla="*/ 56670341 h 10000"/>
                <a:gd name="T54" fmla="*/ 11871732 w 10736"/>
                <a:gd name="T55" fmla="*/ 70978706 h 10000"/>
                <a:gd name="T56" fmla="*/ 14971553 w 10736"/>
                <a:gd name="T57" fmla="*/ 79314699 h 10000"/>
                <a:gd name="T58" fmla="*/ 18584917 w 10736"/>
                <a:gd name="T59" fmla="*/ 72644373 h 10000"/>
                <a:gd name="T60" fmla="*/ 19616626 w 10736"/>
                <a:gd name="T61" fmla="*/ 63483517 h 10000"/>
                <a:gd name="T62" fmla="*/ 23748157 w 10736"/>
                <a:gd name="T63" fmla="*/ 53339096 h 10000"/>
                <a:gd name="T64" fmla="*/ 30715733 w 10736"/>
                <a:gd name="T65" fmla="*/ 46597345 h 10000"/>
                <a:gd name="T66" fmla="*/ 37299342 w 10736"/>
                <a:gd name="T67" fmla="*/ 42084380 h 10000"/>
                <a:gd name="T68" fmla="*/ 36799675 w 10736"/>
                <a:gd name="T69" fmla="*/ 34842920 h 10000"/>
                <a:gd name="T70" fmla="*/ 38913972 w 10736"/>
                <a:gd name="T71" fmla="*/ 33534290 h 1000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10736" h="10000">
                  <a:moveTo>
                    <a:pt x="8784" y="4472"/>
                  </a:moveTo>
                  <a:cubicBezTo>
                    <a:pt x="8948" y="4542"/>
                    <a:pt x="9262" y="4499"/>
                    <a:pt x="9397" y="4647"/>
                  </a:cubicBezTo>
                  <a:cubicBezTo>
                    <a:pt x="9282" y="4891"/>
                    <a:pt x="9246" y="4846"/>
                    <a:pt x="9150" y="5059"/>
                  </a:cubicBezTo>
                  <a:cubicBezTo>
                    <a:pt x="9278" y="5100"/>
                    <a:pt x="9553" y="5244"/>
                    <a:pt x="9543" y="5202"/>
                  </a:cubicBezTo>
                  <a:cubicBezTo>
                    <a:pt x="9555" y="5140"/>
                    <a:pt x="9941" y="4675"/>
                    <a:pt x="9949" y="4570"/>
                  </a:cubicBezTo>
                  <a:cubicBezTo>
                    <a:pt x="10062" y="4506"/>
                    <a:pt x="10576" y="4087"/>
                    <a:pt x="10736" y="4050"/>
                  </a:cubicBezTo>
                  <a:lnTo>
                    <a:pt x="10429" y="3991"/>
                  </a:lnTo>
                  <a:cubicBezTo>
                    <a:pt x="10556" y="3858"/>
                    <a:pt x="10557" y="3689"/>
                    <a:pt x="10593" y="3380"/>
                  </a:cubicBezTo>
                  <a:cubicBezTo>
                    <a:pt x="10678" y="3109"/>
                    <a:pt x="10563" y="3146"/>
                    <a:pt x="10508" y="3001"/>
                  </a:cubicBezTo>
                  <a:cubicBezTo>
                    <a:pt x="10453" y="2856"/>
                    <a:pt x="10430" y="2809"/>
                    <a:pt x="10055" y="2790"/>
                  </a:cubicBezTo>
                  <a:cubicBezTo>
                    <a:pt x="9757" y="2713"/>
                    <a:pt x="9789" y="2667"/>
                    <a:pt x="9600" y="2544"/>
                  </a:cubicBezTo>
                  <a:lnTo>
                    <a:pt x="9075" y="2540"/>
                  </a:lnTo>
                  <a:cubicBezTo>
                    <a:pt x="8904" y="2631"/>
                    <a:pt x="8281" y="3056"/>
                    <a:pt x="8247" y="3163"/>
                  </a:cubicBezTo>
                  <a:cubicBezTo>
                    <a:pt x="8213" y="3270"/>
                    <a:pt x="8677" y="3148"/>
                    <a:pt x="8793" y="3233"/>
                  </a:cubicBezTo>
                  <a:cubicBezTo>
                    <a:pt x="8909" y="3318"/>
                    <a:pt x="8879" y="3366"/>
                    <a:pt x="8859" y="3438"/>
                  </a:cubicBezTo>
                  <a:lnTo>
                    <a:pt x="8437" y="3459"/>
                  </a:lnTo>
                  <a:cubicBezTo>
                    <a:pt x="8303" y="3436"/>
                    <a:pt x="8184" y="3409"/>
                    <a:pt x="8149" y="3340"/>
                  </a:cubicBezTo>
                  <a:lnTo>
                    <a:pt x="8262" y="3149"/>
                  </a:lnTo>
                  <a:lnTo>
                    <a:pt x="7715" y="3110"/>
                  </a:lnTo>
                  <a:lnTo>
                    <a:pt x="7254" y="3152"/>
                  </a:lnTo>
                  <a:lnTo>
                    <a:pt x="7031" y="3152"/>
                  </a:lnTo>
                  <a:lnTo>
                    <a:pt x="6808" y="3468"/>
                  </a:lnTo>
                  <a:lnTo>
                    <a:pt x="6584" y="3468"/>
                  </a:lnTo>
                  <a:lnTo>
                    <a:pt x="6138" y="3363"/>
                  </a:lnTo>
                  <a:lnTo>
                    <a:pt x="5357" y="3257"/>
                  </a:lnTo>
                  <a:lnTo>
                    <a:pt x="4240" y="2732"/>
                  </a:lnTo>
                  <a:lnTo>
                    <a:pt x="4575" y="2102"/>
                  </a:lnTo>
                  <a:lnTo>
                    <a:pt x="4017" y="1891"/>
                  </a:lnTo>
                  <a:lnTo>
                    <a:pt x="3794" y="1471"/>
                  </a:lnTo>
                  <a:lnTo>
                    <a:pt x="4017" y="1156"/>
                  </a:lnTo>
                  <a:cubicBezTo>
                    <a:pt x="3980" y="1051"/>
                    <a:pt x="4011" y="999"/>
                    <a:pt x="3974" y="894"/>
                  </a:cubicBezTo>
                  <a:lnTo>
                    <a:pt x="4233" y="601"/>
                  </a:lnTo>
                  <a:cubicBezTo>
                    <a:pt x="4235" y="401"/>
                    <a:pt x="4238" y="200"/>
                    <a:pt x="4240" y="0"/>
                  </a:cubicBezTo>
                  <a:lnTo>
                    <a:pt x="3571" y="0"/>
                  </a:lnTo>
                  <a:lnTo>
                    <a:pt x="3125" y="0"/>
                  </a:lnTo>
                  <a:lnTo>
                    <a:pt x="3236" y="105"/>
                  </a:lnTo>
                  <a:lnTo>
                    <a:pt x="3348" y="210"/>
                  </a:lnTo>
                  <a:lnTo>
                    <a:pt x="2120" y="420"/>
                  </a:lnTo>
                  <a:lnTo>
                    <a:pt x="2120" y="946"/>
                  </a:lnTo>
                  <a:lnTo>
                    <a:pt x="2455" y="1156"/>
                  </a:lnTo>
                  <a:cubicBezTo>
                    <a:pt x="2381" y="1331"/>
                    <a:pt x="2306" y="1506"/>
                    <a:pt x="2232" y="1681"/>
                  </a:cubicBezTo>
                  <a:lnTo>
                    <a:pt x="2009" y="2102"/>
                  </a:lnTo>
                  <a:lnTo>
                    <a:pt x="1339" y="3047"/>
                  </a:lnTo>
                  <a:lnTo>
                    <a:pt x="893" y="3047"/>
                  </a:lnTo>
                  <a:lnTo>
                    <a:pt x="557" y="3363"/>
                  </a:lnTo>
                  <a:lnTo>
                    <a:pt x="781" y="3783"/>
                  </a:lnTo>
                  <a:lnTo>
                    <a:pt x="1116" y="4203"/>
                  </a:lnTo>
                  <a:lnTo>
                    <a:pt x="670" y="4413"/>
                  </a:lnTo>
                  <a:lnTo>
                    <a:pt x="223" y="4518"/>
                  </a:lnTo>
                  <a:lnTo>
                    <a:pt x="0" y="4623"/>
                  </a:lnTo>
                  <a:lnTo>
                    <a:pt x="446" y="5149"/>
                  </a:lnTo>
                  <a:lnTo>
                    <a:pt x="781" y="5569"/>
                  </a:lnTo>
                  <a:lnTo>
                    <a:pt x="1450" y="5149"/>
                  </a:lnTo>
                  <a:cubicBezTo>
                    <a:pt x="1524" y="5814"/>
                    <a:pt x="1599" y="6480"/>
                    <a:pt x="1673" y="7145"/>
                  </a:cubicBezTo>
                  <a:lnTo>
                    <a:pt x="2009" y="8004"/>
                  </a:lnTo>
                  <a:lnTo>
                    <a:pt x="2566" y="8949"/>
                  </a:lnTo>
                  <a:lnTo>
                    <a:pt x="2901" y="9475"/>
                  </a:lnTo>
                  <a:lnTo>
                    <a:pt x="3236" y="10000"/>
                  </a:lnTo>
                  <a:lnTo>
                    <a:pt x="3571" y="9685"/>
                  </a:lnTo>
                  <a:lnTo>
                    <a:pt x="4017" y="9159"/>
                  </a:lnTo>
                  <a:lnTo>
                    <a:pt x="4128" y="8739"/>
                  </a:lnTo>
                  <a:cubicBezTo>
                    <a:pt x="4165" y="8494"/>
                    <a:pt x="4203" y="8249"/>
                    <a:pt x="4240" y="8004"/>
                  </a:cubicBezTo>
                  <a:cubicBezTo>
                    <a:pt x="4277" y="7788"/>
                    <a:pt x="4315" y="7572"/>
                    <a:pt x="4352" y="7356"/>
                  </a:cubicBezTo>
                  <a:lnTo>
                    <a:pt x="5133" y="6725"/>
                  </a:lnTo>
                  <a:lnTo>
                    <a:pt x="5915" y="6200"/>
                  </a:lnTo>
                  <a:lnTo>
                    <a:pt x="6639" y="5875"/>
                  </a:lnTo>
                  <a:cubicBezTo>
                    <a:pt x="6658" y="5668"/>
                    <a:pt x="7156" y="5557"/>
                    <a:pt x="7176" y="5350"/>
                  </a:cubicBezTo>
                  <a:cubicBezTo>
                    <a:pt x="7217" y="5258"/>
                    <a:pt x="8021" y="5398"/>
                    <a:pt x="8062" y="5306"/>
                  </a:cubicBezTo>
                  <a:cubicBezTo>
                    <a:pt x="7988" y="5026"/>
                    <a:pt x="7935" y="4864"/>
                    <a:pt x="7861" y="4584"/>
                  </a:cubicBezTo>
                  <a:cubicBezTo>
                    <a:pt x="7833" y="4487"/>
                    <a:pt x="7982" y="4490"/>
                    <a:pt x="7954" y="4393"/>
                  </a:cubicBezTo>
                  <a:cubicBezTo>
                    <a:pt x="7982" y="4385"/>
                    <a:pt x="8059" y="4243"/>
                    <a:pt x="8087" y="4235"/>
                  </a:cubicBezTo>
                  <a:cubicBezTo>
                    <a:pt x="8120" y="4206"/>
                    <a:pt x="8344" y="4234"/>
                    <a:pt x="8411" y="4228"/>
                  </a:cubicBezTo>
                  <a:cubicBezTo>
                    <a:pt x="8478" y="4222"/>
                    <a:pt x="8620" y="4402"/>
                    <a:pt x="8784" y="4472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89261" y="2933093"/>
              <a:ext cx="269755" cy="209272"/>
            </a:xfrm>
            <a:custGeom>
              <a:avLst/>
              <a:gdLst>
                <a:gd name="T0" fmla="*/ 2147483646 w 10348"/>
                <a:gd name="T1" fmla="*/ 127370832 h 11017"/>
                <a:gd name="T2" fmla="*/ 2147483646 w 10348"/>
                <a:gd name="T3" fmla="*/ 455278234 h 11017"/>
                <a:gd name="T4" fmla="*/ 2147483646 w 10348"/>
                <a:gd name="T5" fmla="*/ 455278234 h 11017"/>
                <a:gd name="T6" fmla="*/ 2147483646 w 10348"/>
                <a:gd name="T7" fmla="*/ 113815526 h 11017"/>
                <a:gd name="T8" fmla="*/ 2147483646 w 10348"/>
                <a:gd name="T9" fmla="*/ 0 h 11017"/>
                <a:gd name="T10" fmla="*/ 2147483646 w 10348"/>
                <a:gd name="T11" fmla="*/ 341462085 h 11017"/>
                <a:gd name="T12" fmla="*/ 2147483646 w 10348"/>
                <a:gd name="T13" fmla="*/ 569480901 h 11017"/>
                <a:gd name="T14" fmla="*/ 2147483646 w 10348"/>
                <a:gd name="T15" fmla="*/ 449081292 h 11017"/>
                <a:gd name="T16" fmla="*/ 2147483646 w 10348"/>
                <a:gd name="T17" fmla="*/ 455278234 h 11017"/>
                <a:gd name="T18" fmla="*/ 2147483646 w 10348"/>
                <a:gd name="T19" fmla="*/ 455278234 h 11017"/>
                <a:gd name="T20" fmla="*/ 2147483646 w 10348"/>
                <a:gd name="T21" fmla="*/ 341462085 h 11017"/>
                <a:gd name="T22" fmla="*/ 2147483646 w 10348"/>
                <a:gd name="T23" fmla="*/ 910942986 h 11017"/>
                <a:gd name="T24" fmla="*/ 2147483646 w 10348"/>
                <a:gd name="T25" fmla="*/ 1138590192 h 11017"/>
                <a:gd name="T26" fmla="*/ 2147483646 w 10348"/>
                <a:gd name="T27" fmla="*/ 1366221220 h 11017"/>
                <a:gd name="T28" fmla="*/ 1666989379 w 10348"/>
                <a:gd name="T29" fmla="*/ 1252405693 h 11017"/>
                <a:gd name="T30" fmla="*/ 785608426 w 10348"/>
                <a:gd name="T31" fmla="*/ 1101813130 h 11017"/>
                <a:gd name="T32" fmla="*/ 487236657 w 10348"/>
                <a:gd name="T33" fmla="*/ 1821886594 h 11017"/>
                <a:gd name="T34" fmla="*/ 476265638 w 10348"/>
                <a:gd name="T35" fmla="*/ 2147483646 h 11017"/>
                <a:gd name="T36" fmla="*/ 0 w 10348"/>
                <a:gd name="T37" fmla="*/ 2147483646 h 11017"/>
                <a:gd name="T38" fmla="*/ 1094910263 w 10348"/>
                <a:gd name="T39" fmla="*/ 2147483646 h 11017"/>
                <a:gd name="T40" fmla="*/ 1071648001 w 10348"/>
                <a:gd name="T41" fmla="*/ 2147483646 h 11017"/>
                <a:gd name="T42" fmla="*/ 645991505 w 10348"/>
                <a:gd name="T43" fmla="*/ 2147483646 h 11017"/>
                <a:gd name="T44" fmla="*/ 1868186495 w 10348"/>
                <a:gd name="T45" fmla="*/ 2147483646 h 11017"/>
                <a:gd name="T46" fmla="*/ 2147483646 w 10348"/>
                <a:gd name="T47" fmla="*/ 2147483646 h 11017"/>
                <a:gd name="T48" fmla="*/ 2147483646 w 10348"/>
                <a:gd name="T49" fmla="*/ 2147483646 h 11017"/>
                <a:gd name="T50" fmla="*/ 2147483646 w 10348"/>
                <a:gd name="T51" fmla="*/ 2147483646 h 11017"/>
                <a:gd name="T52" fmla="*/ 2147483646 w 10348"/>
                <a:gd name="T53" fmla="*/ 2147483646 h 11017"/>
                <a:gd name="T54" fmla="*/ 2147483646 w 10348"/>
                <a:gd name="T55" fmla="*/ 2147483646 h 11017"/>
                <a:gd name="T56" fmla="*/ 2147483646 w 10348"/>
                <a:gd name="T57" fmla="*/ 2147483646 h 11017"/>
                <a:gd name="T58" fmla="*/ 2147483646 w 10348"/>
                <a:gd name="T59" fmla="*/ 2147483646 h 11017"/>
                <a:gd name="T60" fmla="*/ 2147483646 w 10348"/>
                <a:gd name="T61" fmla="*/ 2147483646 h 11017"/>
                <a:gd name="T62" fmla="*/ 2147483646 w 10348"/>
                <a:gd name="T63" fmla="*/ 2147483646 h 11017"/>
                <a:gd name="T64" fmla="*/ 2147483646 w 10348"/>
                <a:gd name="T65" fmla="*/ 1910544014 h 11017"/>
                <a:gd name="T66" fmla="*/ 2147483646 w 10348"/>
                <a:gd name="T67" fmla="*/ 1644586688 h 11017"/>
                <a:gd name="T68" fmla="*/ 2147483646 w 10348"/>
                <a:gd name="T69" fmla="*/ 1240012457 h 11017"/>
                <a:gd name="T70" fmla="*/ 2147483646 w 10348"/>
                <a:gd name="T71" fmla="*/ 797127484 h 11017"/>
                <a:gd name="T72" fmla="*/ 2147483646 w 10348"/>
                <a:gd name="T73" fmla="*/ 683311958 h 11017"/>
                <a:gd name="T74" fmla="*/ 2147483646 w 10348"/>
                <a:gd name="T75" fmla="*/ 341462085 h 11017"/>
                <a:gd name="T76" fmla="*/ 2147483646 w 10348"/>
                <a:gd name="T77" fmla="*/ 127370832 h 110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0348" h="11017">
                  <a:moveTo>
                    <a:pt x="9574" y="329"/>
                  </a:moveTo>
                  <a:cubicBezTo>
                    <a:pt x="9252" y="611"/>
                    <a:pt x="8879" y="1035"/>
                    <a:pt x="8609" y="1176"/>
                  </a:cubicBezTo>
                  <a:cubicBezTo>
                    <a:pt x="8340" y="1317"/>
                    <a:pt x="8174" y="1176"/>
                    <a:pt x="7957" y="1176"/>
                  </a:cubicBezTo>
                  <a:cubicBezTo>
                    <a:pt x="7884" y="882"/>
                    <a:pt x="7812" y="588"/>
                    <a:pt x="7739" y="294"/>
                  </a:cubicBezTo>
                  <a:lnTo>
                    <a:pt x="7522" y="0"/>
                  </a:lnTo>
                  <a:lnTo>
                    <a:pt x="6870" y="882"/>
                  </a:lnTo>
                  <a:cubicBezTo>
                    <a:pt x="6725" y="1078"/>
                    <a:pt x="6646" y="1425"/>
                    <a:pt x="6435" y="1471"/>
                  </a:cubicBezTo>
                  <a:cubicBezTo>
                    <a:pt x="6224" y="1517"/>
                    <a:pt x="5881" y="1264"/>
                    <a:pt x="5604" y="1160"/>
                  </a:cubicBezTo>
                  <a:cubicBezTo>
                    <a:pt x="5446" y="1165"/>
                    <a:pt x="5319" y="1173"/>
                    <a:pt x="5131" y="1176"/>
                  </a:cubicBezTo>
                  <a:cubicBezTo>
                    <a:pt x="4943" y="1179"/>
                    <a:pt x="4696" y="1176"/>
                    <a:pt x="4478" y="1176"/>
                  </a:cubicBezTo>
                  <a:lnTo>
                    <a:pt x="3609" y="882"/>
                  </a:lnTo>
                  <a:cubicBezTo>
                    <a:pt x="3536" y="1372"/>
                    <a:pt x="3464" y="1863"/>
                    <a:pt x="3391" y="2353"/>
                  </a:cubicBezTo>
                  <a:lnTo>
                    <a:pt x="2305" y="2941"/>
                  </a:lnTo>
                  <a:lnTo>
                    <a:pt x="1870" y="3529"/>
                  </a:lnTo>
                  <a:lnTo>
                    <a:pt x="1218" y="3235"/>
                  </a:lnTo>
                  <a:lnTo>
                    <a:pt x="574" y="2846"/>
                  </a:lnTo>
                  <a:cubicBezTo>
                    <a:pt x="501" y="3434"/>
                    <a:pt x="429" y="4118"/>
                    <a:pt x="356" y="4706"/>
                  </a:cubicBezTo>
                  <a:cubicBezTo>
                    <a:pt x="284" y="5098"/>
                    <a:pt x="420" y="5490"/>
                    <a:pt x="348" y="5882"/>
                  </a:cubicBezTo>
                  <a:cubicBezTo>
                    <a:pt x="278" y="6404"/>
                    <a:pt x="70" y="7212"/>
                    <a:pt x="0" y="7734"/>
                  </a:cubicBezTo>
                  <a:cubicBezTo>
                    <a:pt x="290" y="7930"/>
                    <a:pt x="510" y="8221"/>
                    <a:pt x="800" y="8417"/>
                  </a:cubicBezTo>
                  <a:cubicBezTo>
                    <a:pt x="365" y="10182"/>
                    <a:pt x="838" y="9339"/>
                    <a:pt x="783" y="9706"/>
                  </a:cubicBezTo>
                  <a:cubicBezTo>
                    <a:pt x="728" y="10073"/>
                    <a:pt x="375" y="10425"/>
                    <a:pt x="472" y="10621"/>
                  </a:cubicBezTo>
                  <a:cubicBezTo>
                    <a:pt x="569" y="10817"/>
                    <a:pt x="1142" y="10837"/>
                    <a:pt x="1365" y="10882"/>
                  </a:cubicBezTo>
                  <a:cubicBezTo>
                    <a:pt x="1588" y="10927"/>
                    <a:pt x="1663" y="10844"/>
                    <a:pt x="1808" y="10893"/>
                  </a:cubicBezTo>
                  <a:cubicBezTo>
                    <a:pt x="1953" y="10942"/>
                    <a:pt x="2528" y="11085"/>
                    <a:pt x="3024" y="10980"/>
                  </a:cubicBezTo>
                  <a:cubicBezTo>
                    <a:pt x="3520" y="10875"/>
                    <a:pt x="4444" y="10604"/>
                    <a:pt x="4782" y="10261"/>
                  </a:cubicBezTo>
                  <a:cubicBezTo>
                    <a:pt x="5120" y="9918"/>
                    <a:pt x="4865" y="9199"/>
                    <a:pt x="5051" y="8921"/>
                  </a:cubicBezTo>
                  <a:cubicBezTo>
                    <a:pt x="5237" y="8643"/>
                    <a:pt x="5530" y="8785"/>
                    <a:pt x="5896" y="8595"/>
                  </a:cubicBezTo>
                  <a:cubicBezTo>
                    <a:pt x="6262" y="8405"/>
                    <a:pt x="7014" y="8083"/>
                    <a:pt x="7247" y="7778"/>
                  </a:cubicBezTo>
                  <a:cubicBezTo>
                    <a:pt x="7481" y="7473"/>
                    <a:pt x="7240" y="6977"/>
                    <a:pt x="7297" y="6764"/>
                  </a:cubicBezTo>
                  <a:cubicBezTo>
                    <a:pt x="7354" y="6552"/>
                    <a:pt x="7475" y="6617"/>
                    <a:pt x="7587" y="6503"/>
                  </a:cubicBezTo>
                  <a:cubicBezTo>
                    <a:pt x="7699" y="6389"/>
                    <a:pt x="7797" y="6339"/>
                    <a:pt x="7969" y="6078"/>
                  </a:cubicBezTo>
                  <a:cubicBezTo>
                    <a:pt x="8141" y="5817"/>
                    <a:pt x="8490" y="5240"/>
                    <a:pt x="8619" y="4935"/>
                  </a:cubicBezTo>
                  <a:cubicBezTo>
                    <a:pt x="8748" y="4630"/>
                    <a:pt x="8651" y="4537"/>
                    <a:pt x="8743" y="4248"/>
                  </a:cubicBezTo>
                  <a:cubicBezTo>
                    <a:pt x="8835" y="3959"/>
                    <a:pt x="9159" y="3568"/>
                    <a:pt x="9173" y="3203"/>
                  </a:cubicBezTo>
                  <a:cubicBezTo>
                    <a:pt x="9187" y="2838"/>
                    <a:pt x="8630" y="2299"/>
                    <a:pt x="8826" y="2059"/>
                  </a:cubicBezTo>
                  <a:cubicBezTo>
                    <a:pt x="9022" y="1819"/>
                    <a:pt x="9841" y="1863"/>
                    <a:pt x="10348" y="1765"/>
                  </a:cubicBezTo>
                  <a:lnTo>
                    <a:pt x="9913" y="882"/>
                  </a:lnTo>
                  <a:lnTo>
                    <a:pt x="9574" y="32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95302" y="3245186"/>
              <a:ext cx="85887" cy="105241"/>
            </a:xfrm>
            <a:custGeom>
              <a:avLst/>
              <a:gdLst>
                <a:gd name="T0" fmla="*/ 2147483646 w 90"/>
                <a:gd name="T1" fmla="*/ 2147483646 h 78"/>
                <a:gd name="T2" fmla="*/ 2147483646 w 90"/>
                <a:gd name="T3" fmla="*/ 2147483646 h 78"/>
                <a:gd name="T4" fmla="*/ 2147483646 w 90"/>
                <a:gd name="T5" fmla="*/ 2147483646 h 78"/>
                <a:gd name="T6" fmla="*/ 2147483646 w 90"/>
                <a:gd name="T7" fmla="*/ 2147483646 h 78"/>
                <a:gd name="T8" fmla="*/ 2147483646 w 90"/>
                <a:gd name="T9" fmla="*/ 0 h 78"/>
                <a:gd name="T10" fmla="*/ 2147483646 w 90"/>
                <a:gd name="T11" fmla="*/ 0 h 78"/>
                <a:gd name="T12" fmla="*/ 2147483646 w 90"/>
                <a:gd name="T13" fmla="*/ 2147483646 h 78"/>
                <a:gd name="T14" fmla="*/ 0 w 90"/>
                <a:gd name="T15" fmla="*/ 2147483646 h 78"/>
                <a:gd name="T16" fmla="*/ 2147483646 w 90"/>
                <a:gd name="T17" fmla="*/ 2147483646 h 78"/>
                <a:gd name="T18" fmla="*/ 2147483646 w 90"/>
                <a:gd name="T19" fmla="*/ 2147483646 h 78"/>
                <a:gd name="T20" fmla="*/ 2147483646 w 90"/>
                <a:gd name="T21" fmla="*/ 2147483646 h 78"/>
                <a:gd name="T22" fmla="*/ 2147483646 w 90"/>
                <a:gd name="T23" fmla="*/ 2147483646 h 78"/>
                <a:gd name="T24" fmla="*/ 2147483646 w 90"/>
                <a:gd name="T25" fmla="*/ 2147483646 h 78"/>
                <a:gd name="T26" fmla="*/ 2147483646 w 90"/>
                <a:gd name="T27" fmla="*/ 2147483646 h 78"/>
                <a:gd name="T28" fmla="*/ 2147483646 w 90"/>
                <a:gd name="T29" fmla="*/ 2147483646 h 7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90" h="78">
                  <a:moveTo>
                    <a:pt x="72" y="42"/>
                  </a:moveTo>
                  <a:lnTo>
                    <a:pt x="78" y="30"/>
                  </a:lnTo>
                  <a:lnTo>
                    <a:pt x="84" y="18"/>
                  </a:lnTo>
                  <a:lnTo>
                    <a:pt x="48" y="12"/>
                  </a:lnTo>
                  <a:lnTo>
                    <a:pt x="30" y="0"/>
                  </a:lnTo>
                  <a:lnTo>
                    <a:pt x="12" y="0"/>
                  </a:lnTo>
                  <a:lnTo>
                    <a:pt x="6" y="12"/>
                  </a:lnTo>
                  <a:lnTo>
                    <a:pt x="0" y="18"/>
                  </a:lnTo>
                  <a:lnTo>
                    <a:pt x="6" y="30"/>
                  </a:lnTo>
                  <a:lnTo>
                    <a:pt x="18" y="78"/>
                  </a:lnTo>
                  <a:lnTo>
                    <a:pt x="54" y="72"/>
                  </a:lnTo>
                  <a:lnTo>
                    <a:pt x="78" y="66"/>
                  </a:lnTo>
                  <a:lnTo>
                    <a:pt x="84" y="72"/>
                  </a:lnTo>
                  <a:lnTo>
                    <a:pt x="90" y="48"/>
                  </a:lnTo>
                  <a:lnTo>
                    <a:pt x="72" y="42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10224" y="3106075"/>
              <a:ext cx="163304" cy="91934"/>
            </a:xfrm>
            <a:custGeom>
              <a:avLst/>
              <a:gdLst>
                <a:gd name="T0" fmla="*/ 2147483646 w 10000"/>
                <a:gd name="T1" fmla="*/ 2147483646 h 11631"/>
                <a:gd name="T2" fmla="*/ 2147483646 w 10000"/>
                <a:gd name="T3" fmla="*/ 2094439447 h 11631"/>
                <a:gd name="T4" fmla="*/ 2147483646 w 10000"/>
                <a:gd name="T5" fmla="*/ 545154810 h 11631"/>
                <a:gd name="T6" fmla="*/ 2147483646 w 10000"/>
                <a:gd name="T7" fmla="*/ 0 h 11631"/>
                <a:gd name="T8" fmla="*/ 0 w 10000"/>
                <a:gd name="T9" fmla="*/ 2147483646 h 11631"/>
                <a:gd name="T10" fmla="*/ 2147483646 w 10000"/>
                <a:gd name="T11" fmla="*/ 2147483646 h 11631"/>
                <a:gd name="T12" fmla="*/ 2147483646 w 10000"/>
                <a:gd name="T13" fmla="*/ 2147483646 h 11631"/>
                <a:gd name="T14" fmla="*/ 2147483646 w 10000"/>
                <a:gd name="T15" fmla="*/ 2147483646 h 11631"/>
                <a:gd name="T16" fmla="*/ 2147483646 w 10000"/>
                <a:gd name="T17" fmla="*/ 2147483646 h 11631"/>
                <a:gd name="T18" fmla="*/ 2147483646 w 10000"/>
                <a:gd name="T19" fmla="*/ 2147483646 h 11631"/>
                <a:gd name="T20" fmla="*/ 2147483646 w 10000"/>
                <a:gd name="T21" fmla="*/ 2147483646 h 11631"/>
                <a:gd name="T22" fmla="*/ 2147483646 w 10000"/>
                <a:gd name="T23" fmla="*/ 2147483646 h 11631"/>
                <a:gd name="T24" fmla="*/ 2147483646 w 10000"/>
                <a:gd name="T25" fmla="*/ 2147483646 h 1163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00" h="11631">
                  <a:moveTo>
                    <a:pt x="7686" y="5391"/>
                  </a:moveTo>
                  <a:lnTo>
                    <a:pt x="5498" y="4472"/>
                  </a:lnTo>
                  <a:lnTo>
                    <a:pt x="2084" y="1164"/>
                  </a:lnTo>
                  <a:lnTo>
                    <a:pt x="886" y="0"/>
                  </a:lnTo>
                  <a:lnTo>
                    <a:pt x="0" y="4803"/>
                  </a:lnTo>
                  <a:lnTo>
                    <a:pt x="3459" y="9284"/>
                  </a:lnTo>
                  <a:lnTo>
                    <a:pt x="5903" y="10259"/>
                  </a:lnTo>
                  <a:lnTo>
                    <a:pt x="8016" y="11631"/>
                  </a:lnTo>
                  <a:lnTo>
                    <a:pt x="8676" y="8710"/>
                  </a:lnTo>
                  <a:lnTo>
                    <a:pt x="10000" y="8128"/>
                  </a:lnTo>
                  <a:lnTo>
                    <a:pt x="8915" y="6759"/>
                  </a:lnTo>
                  <a:lnTo>
                    <a:pt x="8310" y="6622"/>
                  </a:lnTo>
                  <a:cubicBezTo>
                    <a:pt x="8207" y="6039"/>
                    <a:pt x="7790" y="5973"/>
                    <a:pt x="7686" y="5391"/>
                  </a:cubicBez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75140" y="3210107"/>
              <a:ext cx="205643" cy="372577"/>
            </a:xfrm>
            <a:custGeom>
              <a:avLst/>
              <a:gdLst>
                <a:gd name="T0" fmla="*/ 1293612372 w 12864"/>
                <a:gd name="T1" fmla="*/ 0 h 10000"/>
                <a:gd name="T2" fmla="*/ 1011967180 w 12864"/>
                <a:gd name="T3" fmla="*/ 2147483646 h 10000"/>
                <a:gd name="T4" fmla="*/ 874630155 w 12864"/>
                <a:gd name="T5" fmla="*/ 2147483646 h 10000"/>
                <a:gd name="T6" fmla="*/ 831178203 w 12864"/>
                <a:gd name="T7" fmla="*/ 2147483646 h 10000"/>
                <a:gd name="T8" fmla="*/ 358854491 w 12864"/>
                <a:gd name="T9" fmla="*/ 2147483646 h 10000"/>
                <a:gd name="T10" fmla="*/ 70025639 w 12864"/>
                <a:gd name="T11" fmla="*/ 2147483646 h 10000"/>
                <a:gd name="T12" fmla="*/ 0 w 12864"/>
                <a:gd name="T13" fmla="*/ 2147483646 h 10000"/>
                <a:gd name="T14" fmla="*/ 478343703 w 12864"/>
                <a:gd name="T15" fmla="*/ 2147483646 h 10000"/>
                <a:gd name="T16" fmla="*/ 370876432 w 12864"/>
                <a:gd name="T17" fmla="*/ 2147483646 h 10000"/>
                <a:gd name="T18" fmla="*/ 921572691 w 12864"/>
                <a:gd name="T19" fmla="*/ 2147483646 h 10000"/>
                <a:gd name="T20" fmla="*/ 1237556645 w 12864"/>
                <a:gd name="T21" fmla="*/ 2147483646 h 10000"/>
                <a:gd name="T22" fmla="*/ 1061624411 w 12864"/>
                <a:gd name="T23" fmla="*/ 2147483646 h 10000"/>
                <a:gd name="T24" fmla="*/ 1177817116 w 12864"/>
                <a:gd name="T25" fmla="*/ 2147483646 h 10000"/>
                <a:gd name="T26" fmla="*/ 1296336297 w 12864"/>
                <a:gd name="T27" fmla="*/ 2147483646 h 10000"/>
                <a:gd name="T28" fmla="*/ 1433082236 w 12864"/>
                <a:gd name="T29" fmla="*/ 2147483646 h 10000"/>
                <a:gd name="T30" fmla="*/ 1465667125 w 12864"/>
                <a:gd name="T31" fmla="*/ 2147483646 h 10000"/>
                <a:gd name="T32" fmla="*/ 1747127470 w 12864"/>
                <a:gd name="T33" fmla="*/ 2147483646 h 10000"/>
                <a:gd name="T34" fmla="*/ 1625118103 w 12864"/>
                <a:gd name="T35" fmla="*/ 2147483646 h 10000"/>
                <a:gd name="T36" fmla="*/ 1426296004 w 12864"/>
                <a:gd name="T37" fmla="*/ 2147483646 h 10000"/>
                <a:gd name="T38" fmla="*/ 1525610004 w 12864"/>
                <a:gd name="T39" fmla="*/ 2147483646 h 10000"/>
                <a:gd name="T40" fmla="*/ 1508925419 w 12864"/>
                <a:gd name="T41" fmla="*/ 2147483646 h 10000"/>
                <a:gd name="T42" fmla="*/ 1243955582 w 12864"/>
                <a:gd name="T43" fmla="*/ 2147483646 h 10000"/>
                <a:gd name="T44" fmla="*/ 1376445116 w 12864"/>
                <a:gd name="T45" fmla="*/ 2147483646 h 10000"/>
                <a:gd name="T46" fmla="*/ 1535499106 w 12864"/>
                <a:gd name="T47" fmla="*/ 2147483646 h 10000"/>
                <a:gd name="T48" fmla="*/ 1878647414 w 12864"/>
                <a:gd name="T49" fmla="*/ 2147483646 h 10000"/>
                <a:gd name="T50" fmla="*/ 2003177775 w 12864"/>
                <a:gd name="T51" fmla="*/ 2147483646 h 10000"/>
                <a:gd name="T52" fmla="*/ 2147483646 w 12864"/>
                <a:gd name="T53" fmla="*/ 2147483646 h 10000"/>
                <a:gd name="T54" fmla="*/ 2147483646 w 12864"/>
                <a:gd name="T55" fmla="*/ 2147483646 h 10000"/>
                <a:gd name="T56" fmla="*/ 2147483646 w 12864"/>
                <a:gd name="T57" fmla="*/ 2147483646 h 10000"/>
                <a:gd name="T58" fmla="*/ 2143802098 w 12864"/>
                <a:gd name="T59" fmla="*/ 2147483646 h 10000"/>
                <a:gd name="T60" fmla="*/ 1844502730 w 12864"/>
                <a:gd name="T61" fmla="*/ 2147483646 h 10000"/>
                <a:gd name="T62" fmla="*/ 1508731320 w 12864"/>
                <a:gd name="T63" fmla="*/ 2147483646 h 10000"/>
                <a:gd name="T64" fmla="*/ 1441226277 w 12864"/>
                <a:gd name="T65" fmla="*/ 2147483646 h 10000"/>
                <a:gd name="T66" fmla="*/ 1376445116 w 12864"/>
                <a:gd name="T67" fmla="*/ 2147483646 h 10000"/>
                <a:gd name="T68" fmla="*/ 1525610004 w 12864"/>
                <a:gd name="T69" fmla="*/ 2147483646 h 10000"/>
                <a:gd name="T70" fmla="*/ 1525610004 w 12864"/>
                <a:gd name="T71" fmla="*/ 2147483646 h 10000"/>
                <a:gd name="T72" fmla="*/ 1293612372 w 12864"/>
                <a:gd name="T73" fmla="*/ 0 h 10000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12864" h="10000">
                  <a:moveTo>
                    <a:pt x="6669" y="0"/>
                  </a:moveTo>
                  <a:lnTo>
                    <a:pt x="5217" y="627"/>
                  </a:lnTo>
                  <a:lnTo>
                    <a:pt x="4509" y="795"/>
                  </a:lnTo>
                  <a:lnTo>
                    <a:pt x="4285" y="602"/>
                  </a:lnTo>
                  <a:lnTo>
                    <a:pt x="1850" y="1511"/>
                  </a:lnTo>
                  <a:lnTo>
                    <a:pt x="361" y="2700"/>
                  </a:lnTo>
                  <a:lnTo>
                    <a:pt x="0" y="3527"/>
                  </a:lnTo>
                  <a:lnTo>
                    <a:pt x="2466" y="5401"/>
                  </a:lnTo>
                  <a:lnTo>
                    <a:pt x="1912" y="6416"/>
                  </a:lnTo>
                  <a:cubicBezTo>
                    <a:pt x="2658" y="6304"/>
                    <a:pt x="4006" y="6725"/>
                    <a:pt x="4751" y="6612"/>
                  </a:cubicBezTo>
                  <a:lnTo>
                    <a:pt x="6380" y="6578"/>
                  </a:lnTo>
                  <a:lnTo>
                    <a:pt x="5473" y="5791"/>
                  </a:lnTo>
                  <a:lnTo>
                    <a:pt x="6072" y="6005"/>
                  </a:lnTo>
                  <a:lnTo>
                    <a:pt x="6683" y="7153"/>
                  </a:lnTo>
                  <a:lnTo>
                    <a:pt x="7388" y="8015"/>
                  </a:lnTo>
                  <a:cubicBezTo>
                    <a:pt x="7359" y="8285"/>
                    <a:pt x="7584" y="9729"/>
                    <a:pt x="7556" y="10000"/>
                  </a:cubicBezTo>
                  <a:lnTo>
                    <a:pt x="9007" y="8884"/>
                  </a:lnTo>
                  <a:lnTo>
                    <a:pt x="8378" y="6935"/>
                  </a:lnTo>
                  <a:lnTo>
                    <a:pt x="7353" y="6381"/>
                  </a:lnTo>
                  <a:lnTo>
                    <a:pt x="7865" y="5938"/>
                  </a:lnTo>
                  <a:cubicBezTo>
                    <a:pt x="7836" y="5815"/>
                    <a:pt x="7808" y="5693"/>
                    <a:pt x="7779" y="5570"/>
                  </a:cubicBezTo>
                  <a:lnTo>
                    <a:pt x="6413" y="4795"/>
                  </a:lnTo>
                  <a:lnTo>
                    <a:pt x="7096" y="4205"/>
                  </a:lnTo>
                  <a:lnTo>
                    <a:pt x="7916" y="4196"/>
                  </a:lnTo>
                  <a:lnTo>
                    <a:pt x="9685" y="3821"/>
                  </a:lnTo>
                  <a:cubicBezTo>
                    <a:pt x="9793" y="3687"/>
                    <a:pt x="10219" y="3634"/>
                    <a:pt x="10327" y="3500"/>
                  </a:cubicBezTo>
                  <a:lnTo>
                    <a:pt x="11115" y="3002"/>
                  </a:lnTo>
                  <a:cubicBezTo>
                    <a:pt x="11093" y="2923"/>
                    <a:pt x="12886" y="2990"/>
                    <a:pt x="12864" y="2911"/>
                  </a:cubicBezTo>
                  <a:lnTo>
                    <a:pt x="12264" y="2052"/>
                  </a:lnTo>
                  <a:cubicBezTo>
                    <a:pt x="12238" y="1992"/>
                    <a:pt x="11078" y="1787"/>
                    <a:pt x="11052" y="1727"/>
                  </a:cubicBezTo>
                  <a:cubicBezTo>
                    <a:pt x="11067" y="1385"/>
                    <a:pt x="9494" y="1967"/>
                    <a:pt x="9509" y="1625"/>
                  </a:cubicBezTo>
                  <a:lnTo>
                    <a:pt x="7778" y="1711"/>
                  </a:lnTo>
                  <a:lnTo>
                    <a:pt x="7430" y="1763"/>
                  </a:lnTo>
                  <a:lnTo>
                    <a:pt x="7096" y="1550"/>
                  </a:lnTo>
                  <a:lnTo>
                    <a:pt x="7865" y="1254"/>
                  </a:lnTo>
                  <a:lnTo>
                    <a:pt x="7865" y="480"/>
                  </a:lnTo>
                  <a:lnTo>
                    <a:pt x="6669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89254" y="3159301"/>
              <a:ext cx="67741" cy="37499"/>
            </a:xfrm>
            <a:custGeom>
              <a:avLst/>
              <a:gdLst>
                <a:gd name="T0" fmla="*/ 0 w 348468"/>
                <a:gd name="T1" fmla="*/ 595 h 191264"/>
                <a:gd name="T2" fmla="*/ 432 w 348468"/>
                <a:gd name="T3" fmla="*/ 836 h 191264"/>
                <a:gd name="T4" fmla="*/ 687 w 348468"/>
                <a:gd name="T5" fmla="*/ 710 h 191264"/>
                <a:gd name="T6" fmla="*/ 920 w 348468"/>
                <a:gd name="T7" fmla="*/ 824 h 191264"/>
                <a:gd name="T8" fmla="*/ 1375 w 348468"/>
                <a:gd name="T9" fmla="*/ 733 h 191264"/>
                <a:gd name="T10" fmla="*/ 1475 w 348468"/>
                <a:gd name="T11" fmla="*/ 458 h 191264"/>
                <a:gd name="T12" fmla="*/ 1075 w 348468"/>
                <a:gd name="T13" fmla="*/ 23 h 191264"/>
                <a:gd name="T14" fmla="*/ 709 w 348468"/>
                <a:gd name="T15" fmla="*/ 92 h 191264"/>
                <a:gd name="T16" fmla="*/ 488 w 348468"/>
                <a:gd name="T17" fmla="*/ 0 h 191264"/>
                <a:gd name="T18" fmla="*/ 122 w 348468"/>
                <a:gd name="T19" fmla="*/ 321 h 191264"/>
                <a:gd name="T20" fmla="*/ 0 w 348468"/>
                <a:gd name="T21" fmla="*/ 595 h 19126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48468" h="191264">
                  <a:moveTo>
                    <a:pt x="0" y="136243"/>
                  </a:moveTo>
                  <a:lnTo>
                    <a:pt x="102182" y="191264"/>
                  </a:lnTo>
                  <a:lnTo>
                    <a:pt x="162443" y="162443"/>
                  </a:lnTo>
                  <a:lnTo>
                    <a:pt x="217465" y="188644"/>
                  </a:lnTo>
                  <a:lnTo>
                    <a:pt x="324887" y="167683"/>
                  </a:lnTo>
                  <a:lnTo>
                    <a:pt x="348468" y="104802"/>
                  </a:lnTo>
                  <a:lnTo>
                    <a:pt x="254145" y="5240"/>
                  </a:lnTo>
                  <a:lnTo>
                    <a:pt x="167684" y="20960"/>
                  </a:lnTo>
                  <a:lnTo>
                    <a:pt x="115282" y="0"/>
                  </a:lnTo>
                  <a:lnTo>
                    <a:pt x="28821" y="73361"/>
                  </a:lnTo>
                  <a:lnTo>
                    <a:pt x="0" y="136243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48122" y="3649214"/>
              <a:ext cx="97982" cy="112499"/>
            </a:xfrm>
            <a:custGeom>
              <a:avLst/>
              <a:gdLst>
                <a:gd name="T0" fmla="*/ 0 w 675"/>
                <a:gd name="T1" fmla="*/ 2147483646 h 773"/>
                <a:gd name="T2" fmla="*/ 2147483646 w 675"/>
                <a:gd name="T3" fmla="*/ 2147483646 h 773"/>
                <a:gd name="T4" fmla="*/ 2147483646 w 675"/>
                <a:gd name="T5" fmla="*/ 2147483646 h 773"/>
                <a:gd name="T6" fmla="*/ 2147483646 w 675"/>
                <a:gd name="T7" fmla="*/ 2147483646 h 773"/>
                <a:gd name="T8" fmla="*/ 2147483646 w 675"/>
                <a:gd name="T9" fmla="*/ 2147483646 h 773"/>
                <a:gd name="T10" fmla="*/ 2147483646 w 675"/>
                <a:gd name="T11" fmla="*/ 2147483646 h 773"/>
                <a:gd name="T12" fmla="*/ 2147483646 w 675"/>
                <a:gd name="T13" fmla="*/ 2147483646 h 773"/>
                <a:gd name="T14" fmla="*/ 2147483646 w 675"/>
                <a:gd name="T15" fmla="*/ 2147483646 h 773"/>
                <a:gd name="T16" fmla="*/ 2147483646 w 675"/>
                <a:gd name="T17" fmla="*/ 2147483646 h 773"/>
                <a:gd name="T18" fmla="*/ 2147483646 w 675"/>
                <a:gd name="T19" fmla="*/ 2147483646 h 773"/>
                <a:gd name="T20" fmla="*/ 2147483646 w 675"/>
                <a:gd name="T21" fmla="*/ 2147483646 h 773"/>
                <a:gd name="T22" fmla="*/ 2147483646 w 675"/>
                <a:gd name="T23" fmla="*/ 2147483646 h 773"/>
                <a:gd name="T24" fmla="*/ 2147483646 w 675"/>
                <a:gd name="T25" fmla="*/ 2147483646 h 773"/>
                <a:gd name="T26" fmla="*/ 2147483646 w 675"/>
                <a:gd name="T27" fmla="*/ 0 h 773"/>
                <a:gd name="T28" fmla="*/ 0 w 675"/>
                <a:gd name="T29" fmla="*/ 2147483646 h 773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75" h="773">
                  <a:moveTo>
                    <a:pt x="0" y="41"/>
                  </a:moveTo>
                  <a:lnTo>
                    <a:pt x="75" y="339"/>
                  </a:lnTo>
                  <a:lnTo>
                    <a:pt x="273" y="579"/>
                  </a:lnTo>
                  <a:lnTo>
                    <a:pt x="605" y="769"/>
                  </a:lnTo>
                  <a:lnTo>
                    <a:pt x="675" y="773"/>
                  </a:lnTo>
                  <a:lnTo>
                    <a:pt x="563" y="583"/>
                  </a:lnTo>
                  <a:lnTo>
                    <a:pt x="493" y="521"/>
                  </a:lnTo>
                  <a:lnTo>
                    <a:pt x="493" y="269"/>
                  </a:lnTo>
                  <a:lnTo>
                    <a:pt x="323" y="78"/>
                  </a:lnTo>
                  <a:lnTo>
                    <a:pt x="286" y="58"/>
                  </a:lnTo>
                  <a:lnTo>
                    <a:pt x="253" y="111"/>
                  </a:lnTo>
                  <a:lnTo>
                    <a:pt x="141" y="128"/>
                  </a:lnTo>
                  <a:lnTo>
                    <a:pt x="145" y="70"/>
                  </a:lnTo>
                  <a:lnTo>
                    <a:pt x="17" y="0"/>
                  </a:lnTo>
                  <a:lnTo>
                    <a:pt x="0" y="41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74735" y="3300831"/>
              <a:ext cx="152418" cy="298787"/>
            </a:xfrm>
            <a:custGeom>
              <a:avLst/>
              <a:gdLst>
                <a:gd name="T0" fmla="*/ 2147483646 w 138"/>
                <a:gd name="T1" fmla="*/ 0 h 271"/>
                <a:gd name="T2" fmla="*/ 2147483646 w 138"/>
                <a:gd name="T3" fmla="*/ 0 h 271"/>
                <a:gd name="T4" fmla="*/ 0 w 138"/>
                <a:gd name="T5" fmla="*/ 2147483646 h 271"/>
                <a:gd name="T6" fmla="*/ 2147483646 w 138"/>
                <a:gd name="T7" fmla="*/ 2147483646 h 271"/>
                <a:gd name="T8" fmla="*/ 2147483646 w 138"/>
                <a:gd name="T9" fmla="*/ 2147483646 h 271"/>
                <a:gd name="T10" fmla="*/ 2147483646 w 138"/>
                <a:gd name="T11" fmla="*/ 2147483646 h 271"/>
                <a:gd name="T12" fmla="*/ 2147483646 w 138"/>
                <a:gd name="T13" fmla="*/ 2147483646 h 271"/>
                <a:gd name="T14" fmla="*/ 2147483646 w 138"/>
                <a:gd name="T15" fmla="*/ 2147483646 h 271"/>
                <a:gd name="T16" fmla="*/ 2147483646 w 138"/>
                <a:gd name="T17" fmla="*/ 2147483646 h 271"/>
                <a:gd name="T18" fmla="*/ 2147483646 w 138"/>
                <a:gd name="T19" fmla="*/ 2147483646 h 271"/>
                <a:gd name="T20" fmla="*/ 2147483646 w 138"/>
                <a:gd name="T21" fmla="*/ 2147483646 h 271"/>
                <a:gd name="T22" fmla="*/ 2147483646 w 138"/>
                <a:gd name="T23" fmla="*/ 2147483646 h 271"/>
                <a:gd name="T24" fmla="*/ 2147483646 w 138"/>
                <a:gd name="T25" fmla="*/ 2147483646 h 271"/>
                <a:gd name="T26" fmla="*/ 2147483646 w 138"/>
                <a:gd name="T27" fmla="*/ 2147483646 h 271"/>
                <a:gd name="T28" fmla="*/ 2147483646 w 138"/>
                <a:gd name="T29" fmla="*/ 2147483646 h 271"/>
                <a:gd name="T30" fmla="*/ 2147483646 w 138"/>
                <a:gd name="T31" fmla="*/ 2147483646 h 271"/>
                <a:gd name="T32" fmla="*/ 2147483646 w 138"/>
                <a:gd name="T33" fmla="*/ 2147483646 h 271"/>
                <a:gd name="T34" fmla="*/ 2147483646 w 138"/>
                <a:gd name="T35" fmla="*/ 2147483646 h 271"/>
                <a:gd name="T36" fmla="*/ 2147483646 w 138"/>
                <a:gd name="T37" fmla="*/ 2147483646 h 271"/>
                <a:gd name="T38" fmla="*/ 2147483646 w 138"/>
                <a:gd name="T39" fmla="*/ 2147483646 h 271"/>
                <a:gd name="T40" fmla="*/ 2147483646 w 138"/>
                <a:gd name="T41" fmla="*/ 2147483646 h 271"/>
                <a:gd name="T42" fmla="*/ 2147483646 w 138"/>
                <a:gd name="T43" fmla="*/ 2147483646 h 271"/>
                <a:gd name="T44" fmla="*/ 2147483646 w 138"/>
                <a:gd name="T45" fmla="*/ 2147483646 h 271"/>
                <a:gd name="T46" fmla="*/ 2147483646 w 138"/>
                <a:gd name="T47" fmla="*/ 2147483646 h 271"/>
                <a:gd name="T48" fmla="*/ 2147483646 w 138"/>
                <a:gd name="T49" fmla="*/ 2147483646 h 271"/>
                <a:gd name="T50" fmla="*/ 2147483646 w 138"/>
                <a:gd name="T51" fmla="*/ 2147483646 h 271"/>
                <a:gd name="T52" fmla="*/ 2147483646 w 138"/>
                <a:gd name="T53" fmla="*/ 2147483646 h 271"/>
                <a:gd name="T54" fmla="*/ 2147483646 w 138"/>
                <a:gd name="T55" fmla="*/ 2147483646 h 271"/>
                <a:gd name="T56" fmla="*/ 2147483646 w 138"/>
                <a:gd name="T57" fmla="*/ 0 h 271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8" h="271">
                  <a:moveTo>
                    <a:pt x="66" y="0"/>
                  </a:moveTo>
                  <a:lnTo>
                    <a:pt x="6" y="0"/>
                  </a:lnTo>
                  <a:lnTo>
                    <a:pt x="0" y="24"/>
                  </a:lnTo>
                  <a:lnTo>
                    <a:pt x="6" y="24"/>
                  </a:lnTo>
                  <a:lnTo>
                    <a:pt x="18" y="42"/>
                  </a:lnTo>
                  <a:lnTo>
                    <a:pt x="36" y="48"/>
                  </a:lnTo>
                  <a:lnTo>
                    <a:pt x="42" y="60"/>
                  </a:lnTo>
                  <a:lnTo>
                    <a:pt x="36" y="72"/>
                  </a:lnTo>
                  <a:lnTo>
                    <a:pt x="54" y="96"/>
                  </a:lnTo>
                  <a:lnTo>
                    <a:pt x="78" y="126"/>
                  </a:lnTo>
                  <a:lnTo>
                    <a:pt x="96" y="144"/>
                  </a:lnTo>
                  <a:lnTo>
                    <a:pt x="96" y="175"/>
                  </a:lnTo>
                  <a:lnTo>
                    <a:pt x="96" y="211"/>
                  </a:lnTo>
                  <a:lnTo>
                    <a:pt x="78" y="223"/>
                  </a:lnTo>
                  <a:lnTo>
                    <a:pt x="60" y="229"/>
                  </a:lnTo>
                  <a:lnTo>
                    <a:pt x="54" y="241"/>
                  </a:lnTo>
                  <a:lnTo>
                    <a:pt x="42" y="247"/>
                  </a:lnTo>
                  <a:lnTo>
                    <a:pt x="48" y="253"/>
                  </a:lnTo>
                  <a:lnTo>
                    <a:pt x="66" y="271"/>
                  </a:lnTo>
                  <a:lnTo>
                    <a:pt x="108" y="241"/>
                  </a:lnTo>
                  <a:lnTo>
                    <a:pt x="138" y="211"/>
                  </a:lnTo>
                  <a:lnTo>
                    <a:pt x="114" y="132"/>
                  </a:lnTo>
                  <a:lnTo>
                    <a:pt x="102" y="114"/>
                  </a:lnTo>
                  <a:lnTo>
                    <a:pt x="78" y="84"/>
                  </a:lnTo>
                  <a:lnTo>
                    <a:pt x="66" y="60"/>
                  </a:lnTo>
                  <a:lnTo>
                    <a:pt x="78" y="48"/>
                  </a:lnTo>
                  <a:lnTo>
                    <a:pt x="96" y="36"/>
                  </a:lnTo>
                  <a:lnTo>
                    <a:pt x="90" y="18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76752" y="3350428"/>
              <a:ext cx="169353" cy="304835"/>
            </a:xfrm>
            <a:custGeom>
              <a:avLst/>
              <a:gdLst>
                <a:gd name="T0" fmla="*/ 2147483646 w 107"/>
                <a:gd name="T1" fmla="*/ 2147483646 h 190"/>
                <a:gd name="T2" fmla="*/ 0 w 107"/>
                <a:gd name="T3" fmla="*/ 2147483646 h 190"/>
                <a:gd name="T4" fmla="*/ 2147483646 w 107"/>
                <a:gd name="T5" fmla="*/ 2147483646 h 190"/>
                <a:gd name="T6" fmla="*/ 2147483646 w 107"/>
                <a:gd name="T7" fmla="*/ 2147483646 h 190"/>
                <a:gd name="T8" fmla="*/ 2147483646 w 107"/>
                <a:gd name="T9" fmla="*/ 2147483646 h 190"/>
                <a:gd name="T10" fmla="*/ 2147483646 w 107"/>
                <a:gd name="T11" fmla="*/ 2147483646 h 190"/>
                <a:gd name="T12" fmla="*/ 2147483646 w 107"/>
                <a:gd name="T13" fmla="*/ 2147483646 h 190"/>
                <a:gd name="T14" fmla="*/ 2147483646 w 107"/>
                <a:gd name="T15" fmla="*/ 2147483646 h 190"/>
                <a:gd name="T16" fmla="*/ 2147483646 w 107"/>
                <a:gd name="T17" fmla="*/ 2147483646 h 190"/>
                <a:gd name="T18" fmla="*/ 2147483646 w 107"/>
                <a:gd name="T19" fmla="*/ 2147483646 h 190"/>
                <a:gd name="T20" fmla="*/ 2147483646 w 107"/>
                <a:gd name="T21" fmla="*/ 2147483646 h 190"/>
                <a:gd name="T22" fmla="*/ 2147483646 w 107"/>
                <a:gd name="T23" fmla="*/ 2147483646 h 190"/>
                <a:gd name="T24" fmla="*/ 2147483646 w 107"/>
                <a:gd name="T25" fmla="*/ 2147483646 h 190"/>
                <a:gd name="T26" fmla="*/ 2147483646 w 107"/>
                <a:gd name="T27" fmla="*/ 2147483646 h 190"/>
                <a:gd name="T28" fmla="*/ 2147483646 w 107"/>
                <a:gd name="T29" fmla="*/ 2147483646 h 190"/>
                <a:gd name="T30" fmla="*/ 2147483646 w 107"/>
                <a:gd name="T31" fmla="*/ 2147483646 h 190"/>
                <a:gd name="T32" fmla="*/ 2147483646 w 107"/>
                <a:gd name="T33" fmla="*/ 2147483646 h 190"/>
                <a:gd name="T34" fmla="*/ 2147483646 w 107"/>
                <a:gd name="T35" fmla="*/ 2147483646 h 190"/>
                <a:gd name="T36" fmla="*/ 2147483646 w 107"/>
                <a:gd name="T37" fmla="*/ 2147483646 h 190"/>
                <a:gd name="T38" fmla="*/ 2147483646 w 107"/>
                <a:gd name="T39" fmla="*/ 2147483646 h 190"/>
                <a:gd name="T40" fmla="*/ 2147483646 w 107"/>
                <a:gd name="T41" fmla="*/ 2147483646 h 190"/>
                <a:gd name="T42" fmla="*/ 2147483646 w 107"/>
                <a:gd name="T43" fmla="*/ 2147483646 h 190"/>
                <a:gd name="T44" fmla="*/ 2147483646 w 107"/>
                <a:gd name="T45" fmla="*/ 2147483646 h 190"/>
                <a:gd name="T46" fmla="*/ 2147483646 w 107"/>
                <a:gd name="T47" fmla="*/ 2147483646 h 190"/>
                <a:gd name="T48" fmla="*/ 2147483646 w 107"/>
                <a:gd name="T49" fmla="*/ 2147483646 h 190"/>
                <a:gd name="T50" fmla="*/ 2147483646 w 107"/>
                <a:gd name="T51" fmla="*/ 2147483646 h 190"/>
                <a:gd name="T52" fmla="*/ 2147483646 w 107"/>
                <a:gd name="T53" fmla="*/ 2147483646 h 190"/>
                <a:gd name="T54" fmla="*/ 2147483646 w 107"/>
                <a:gd name="T55" fmla="*/ 2147483646 h 190"/>
                <a:gd name="T56" fmla="*/ 2147483646 w 107"/>
                <a:gd name="T57" fmla="*/ 2147483646 h 190"/>
                <a:gd name="T58" fmla="*/ 2147483646 w 107"/>
                <a:gd name="T59" fmla="*/ 0 h 190"/>
                <a:gd name="T60" fmla="*/ 2147483646 w 107"/>
                <a:gd name="T61" fmla="*/ 2147483646 h 19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107" h="190">
                  <a:moveTo>
                    <a:pt x="7" y="9"/>
                  </a:moveTo>
                  <a:lnTo>
                    <a:pt x="0" y="23"/>
                  </a:lnTo>
                  <a:lnTo>
                    <a:pt x="15" y="47"/>
                  </a:lnTo>
                  <a:lnTo>
                    <a:pt x="15" y="60"/>
                  </a:lnTo>
                  <a:lnTo>
                    <a:pt x="22" y="78"/>
                  </a:lnTo>
                  <a:lnTo>
                    <a:pt x="19" y="93"/>
                  </a:lnTo>
                  <a:lnTo>
                    <a:pt x="23" y="110"/>
                  </a:lnTo>
                  <a:lnTo>
                    <a:pt x="26" y="118"/>
                  </a:lnTo>
                  <a:lnTo>
                    <a:pt x="19" y="126"/>
                  </a:lnTo>
                  <a:lnTo>
                    <a:pt x="13" y="159"/>
                  </a:lnTo>
                  <a:lnTo>
                    <a:pt x="33" y="182"/>
                  </a:lnTo>
                  <a:lnTo>
                    <a:pt x="34" y="178"/>
                  </a:lnTo>
                  <a:lnTo>
                    <a:pt x="46" y="185"/>
                  </a:lnTo>
                  <a:lnTo>
                    <a:pt x="46" y="190"/>
                  </a:lnTo>
                  <a:lnTo>
                    <a:pt x="56" y="188"/>
                  </a:lnTo>
                  <a:lnTo>
                    <a:pt x="59" y="184"/>
                  </a:lnTo>
                  <a:lnTo>
                    <a:pt x="43" y="174"/>
                  </a:lnTo>
                  <a:lnTo>
                    <a:pt x="27" y="149"/>
                  </a:lnTo>
                  <a:lnTo>
                    <a:pt x="19" y="138"/>
                  </a:lnTo>
                  <a:lnTo>
                    <a:pt x="32" y="113"/>
                  </a:lnTo>
                  <a:lnTo>
                    <a:pt x="57" y="108"/>
                  </a:lnTo>
                  <a:lnTo>
                    <a:pt x="70" y="119"/>
                  </a:lnTo>
                  <a:lnTo>
                    <a:pt x="63" y="97"/>
                  </a:lnTo>
                  <a:lnTo>
                    <a:pt x="72" y="87"/>
                  </a:lnTo>
                  <a:lnTo>
                    <a:pt x="101" y="87"/>
                  </a:lnTo>
                  <a:lnTo>
                    <a:pt x="107" y="73"/>
                  </a:lnTo>
                  <a:lnTo>
                    <a:pt x="95" y="50"/>
                  </a:lnTo>
                  <a:lnTo>
                    <a:pt x="85" y="37"/>
                  </a:lnTo>
                  <a:lnTo>
                    <a:pt x="48" y="27"/>
                  </a:lnTo>
                  <a:lnTo>
                    <a:pt x="36" y="0"/>
                  </a:lnTo>
                  <a:lnTo>
                    <a:pt x="7" y="9"/>
                  </a:lnTo>
                  <a:close/>
                </a:path>
              </a:pathLst>
            </a:custGeom>
            <a:grpFill/>
            <a:ln w="9525" cap="flat" cmpd="sng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27558" y="3320186"/>
              <a:ext cx="160886" cy="175402"/>
            </a:xfrm>
            <a:custGeom>
              <a:avLst/>
              <a:gdLst>
                <a:gd name="T0" fmla="*/ 2147483646 w 10000"/>
                <a:gd name="T1" fmla="*/ 2147483646 h 10000"/>
                <a:gd name="T2" fmla="*/ 2147483646 w 10000"/>
                <a:gd name="T3" fmla="*/ 2147483646 h 10000"/>
                <a:gd name="T4" fmla="*/ 2147483646 w 10000"/>
                <a:gd name="T5" fmla="*/ 2147483646 h 10000"/>
                <a:gd name="T6" fmla="*/ 2147483646 w 10000"/>
                <a:gd name="T7" fmla="*/ 2147483646 h 10000"/>
                <a:gd name="T8" fmla="*/ 2147483646 w 10000"/>
                <a:gd name="T9" fmla="*/ 2147483646 h 10000"/>
                <a:gd name="T10" fmla="*/ 2147483646 w 10000"/>
                <a:gd name="T11" fmla="*/ 2147483646 h 10000"/>
                <a:gd name="T12" fmla="*/ 2147483646 w 10000"/>
                <a:gd name="T13" fmla="*/ 2147483646 h 10000"/>
                <a:gd name="T14" fmla="*/ 2147483646 w 10000"/>
                <a:gd name="T15" fmla="*/ 2147483646 h 10000"/>
                <a:gd name="T16" fmla="*/ 2147483646 w 10000"/>
                <a:gd name="T17" fmla="*/ 2147483646 h 10000"/>
                <a:gd name="T18" fmla="*/ 2147483646 w 10000"/>
                <a:gd name="T19" fmla="*/ 0 h 10000"/>
                <a:gd name="T20" fmla="*/ 2147483646 w 10000"/>
                <a:gd name="T21" fmla="*/ 0 h 10000"/>
                <a:gd name="T22" fmla="*/ 2147483646 w 10000"/>
                <a:gd name="T23" fmla="*/ 2147483646 h 10000"/>
                <a:gd name="T24" fmla="*/ 0 w 10000"/>
                <a:gd name="T25" fmla="*/ 2147483646 h 10000"/>
                <a:gd name="T26" fmla="*/ 1649038812 w 10000"/>
                <a:gd name="T27" fmla="*/ 2147483646 h 10000"/>
                <a:gd name="T28" fmla="*/ 2147483646 w 10000"/>
                <a:gd name="T29" fmla="*/ 2147483646 h 10000"/>
                <a:gd name="T30" fmla="*/ 2147483646 w 10000"/>
                <a:gd name="T31" fmla="*/ 2147483646 h 10000"/>
                <a:gd name="T32" fmla="*/ 2147483646 w 10000"/>
                <a:gd name="T33" fmla="*/ 2147483646 h 10000"/>
                <a:gd name="T34" fmla="*/ 2147483646 w 10000"/>
                <a:gd name="T35" fmla="*/ 2147483646 h 10000"/>
                <a:gd name="T36" fmla="*/ 2147483646 w 10000"/>
                <a:gd name="T37" fmla="*/ 2147483646 h 10000"/>
                <a:gd name="T38" fmla="*/ 2147483646 w 10000"/>
                <a:gd name="T39" fmla="*/ 2147483646 h 1000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0000" h="10000">
                  <a:moveTo>
                    <a:pt x="8672" y="9830"/>
                  </a:moveTo>
                  <a:lnTo>
                    <a:pt x="10000" y="10000"/>
                  </a:lnTo>
                  <a:lnTo>
                    <a:pt x="10000" y="7948"/>
                  </a:lnTo>
                  <a:lnTo>
                    <a:pt x="8696" y="6754"/>
                  </a:lnTo>
                  <a:lnTo>
                    <a:pt x="6957" y="4769"/>
                  </a:lnTo>
                  <a:lnTo>
                    <a:pt x="5652" y="3176"/>
                  </a:lnTo>
                  <a:lnTo>
                    <a:pt x="6087" y="2384"/>
                  </a:lnTo>
                  <a:lnTo>
                    <a:pt x="5652" y="1590"/>
                  </a:lnTo>
                  <a:lnTo>
                    <a:pt x="4348" y="1191"/>
                  </a:lnTo>
                  <a:lnTo>
                    <a:pt x="3478" y="0"/>
                  </a:lnTo>
                  <a:lnTo>
                    <a:pt x="3043" y="0"/>
                  </a:lnTo>
                  <a:lnTo>
                    <a:pt x="870" y="396"/>
                  </a:lnTo>
                  <a:lnTo>
                    <a:pt x="0" y="1590"/>
                  </a:lnTo>
                  <a:lnTo>
                    <a:pt x="435" y="2384"/>
                  </a:lnTo>
                  <a:lnTo>
                    <a:pt x="870" y="4769"/>
                  </a:lnTo>
                  <a:lnTo>
                    <a:pt x="3913" y="4769"/>
                  </a:lnTo>
                  <a:lnTo>
                    <a:pt x="5217" y="5165"/>
                  </a:lnTo>
                  <a:lnTo>
                    <a:pt x="7391" y="8344"/>
                  </a:lnTo>
                  <a:lnTo>
                    <a:pt x="6957" y="9602"/>
                  </a:lnTo>
                  <a:lnTo>
                    <a:pt x="8672" y="9830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75944" y="3483491"/>
              <a:ext cx="112499" cy="89515"/>
            </a:xfrm>
            <a:custGeom>
              <a:avLst/>
              <a:gdLst>
                <a:gd name="T0" fmla="*/ 2147483646 w 10000"/>
                <a:gd name="T1" fmla="*/ 495727010 h 6448"/>
                <a:gd name="T2" fmla="*/ 2147483646 w 10000"/>
                <a:gd name="T3" fmla="*/ 274643943 h 6448"/>
                <a:gd name="T4" fmla="*/ 2147483646 w 10000"/>
                <a:gd name="T5" fmla="*/ 0 h 6448"/>
                <a:gd name="T6" fmla="*/ 1183506868 w 10000"/>
                <a:gd name="T7" fmla="*/ 914091121 h 6448"/>
                <a:gd name="T8" fmla="*/ 0 w 10000"/>
                <a:gd name="T9" fmla="*/ 2147483646 h 6448"/>
                <a:gd name="T10" fmla="*/ 0 w 10000"/>
                <a:gd name="T11" fmla="*/ 2147483646 h 6448"/>
                <a:gd name="T12" fmla="*/ 1972543557 w 10000"/>
                <a:gd name="T13" fmla="*/ 2147483646 h 6448"/>
                <a:gd name="T14" fmla="*/ 2147483646 w 10000"/>
                <a:gd name="T15" fmla="*/ 2147483646 h 6448"/>
                <a:gd name="T16" fmla="*/ 2147483646 w 10000"/>
                <a:gd name="T17" fmla="*/ 2147483646 h 6448"/>
                <a:gd name="T18" fmla="*/ 2147483646 w 10000"/>
                <a:gd name="T19" fmla="*/ 2147483646 h 6448"/>
                <a:gd name="T20" fmla="*/ 2147483646 w 10000"/>
                <a:gd name="T21" fmla="*/ 2147483646 h 6448"/>
                <a:gd name="T22" fmla="*/ 2147483646 w 10000"/>
                <a:gd name="T23" fmla="*/ 2147483646 h 6448"/>
                <a:gd name="T24" fmla="*/ 2147483646 w 10000"/>
                <a:gd name="T25" fmla="*/ 914091121 h 6448"/>
                <a:gd name="T26" fmla="*/ 2147483646 w 10000"/>
                <a:gd name="T27" fmla="*/ 495727010 h 644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0000" h="6448">
                  <a:moveTo>
                    <a:pt x="8160" y="269"/>
                  </a:moveTo>
                  <a:cubicBezTo>
                    <a:pt x="7722" y="211"/>
                    <a:pt x="7792" y="194"/>
                    <a:pt x="7370" y="149"/>
                  </a:cubicBezTo>
                  <a:lnTo>
                    <a:pt x="5626" y="0"/>
                  </a:lnTo>
                  <a:lnTo>
                    <a:pt x="1875" y="496"/>
                  </a:lnTo>
                  <a:lnTo>
                    <a:pt x="0" y="1489"/>
                  </a:lnTo>
                  <a:lnTo>
                    <a:pt x="0" y="3473"/>
                  </a:lnTo>
                  <a:lnTo>
                    <a:pt x="3125" y="5951"/>
                  </a:lnTo>
                  <a:lnTo>
                    <a:pt x="4375" y="6448"/>
                  </a:lnTo>
                  <a:lnTo>
                    <a:pt x="5626" y="5951"/>
                  </a:lnTo>
                  <a:lnTo>
                    <a:pt x="6249" y="4959"/>
                  </a:lnTo>
                  <a:lnTo>
                    <a:pt x="8126" y="4466"/>
                  </a:lnTo>
                  <a:lnTo>
                    <a:pt x="10000" y="3473"/>
                  </a:lnTo>
                  <a:lnTo>
                    <a:pt x="10000" y="496"/>
                  </a:lnTo>
                  <a:lnTo>
                    <a:pt x="8160" y="269"/>
                  </a:lnTo>
                  <a:close/>
                </a:path>
              </a:pathLst>
            </a:custGeom>
            <a:grpFill/>
            <a:ln w="9525">
              <a:solidFill>
                <a:srgbClr val="F8F8F8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 dirty="0"/>
            </a:p>
          </p:txBody>
        </p:sp>
      </p:grpSp>
      <p:sp>
        <p:nvSpPr>
          <p:cNvPr id="213" name="出自【趣你的PPT】(微信:qunideppt)：最优质的PPT资源库"/>
          <p:cNvSpPr/>
          <p:nvPr/>
        </p:nvSpPr>
        <p:spPr>
          <a:xfrm>
            <a:off x="9258537" y="1717721"/>
            <a:ext cx="132849" cy="1881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</a:pPr>
            <a:endParaRPr lang="en-US" sz="1100" b="1" spc="150" dirty="0">
              <a:solidFill>
                <a:schemeClr val="bg1"/>
              </a:solidFill>
              <a:latin typeface="+mj-lt"/>
              <a:cs typeface="Poppins SemiBold" panose="02000000000000000000" pitchFamily="2" charset="0"/>
            </a:endParaRPr>
          </a:p>
        </p:txBody>
      </p:sp>
      <p:grpSp>
        <p:nvGrpSpPr>
          <p:cNvPr id="204" name="Группа 203出自【趣你的PPT】(微信:qunideppt)：最优质的PPT资源库"/>
          <p:cNvGrpSpPr/>
          <p:nvPr/>
        </p:nvGrpSpPr>
        <p:grpSpPr>
          <a:xfrm>
            <a:off x="2985044" y="3258737"/>
            <a:ext cx="864075" cy="821079"/>
            <a:chOff x="2985044" y="3258737"/>
            <a:chExt cx="864075" cy="821079"/>
          </a:xfrm>
        </p:grpSpPr>
        <p:sp>
          <p:nvSpPr>
            <p:cNvPr id="210" name="出自【趣你的PPT】(微信:qunideppt)：最优质的PPT资源库"/>
            <p:cNvSpPr/>
            <p:nvPr/>
          </p:nvSpPr>
          <p:spPr>
            <a:xfrm>
              <a:off x="3721035" y="3258737"/>
              <a:ext cx="128084" cy="128084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E23936"/>
                </a:solidFill>
              </a:endParaRPr>
            </a:p>
          </p:txBody>
        </p:sp>
        <p:cxnSp>
          <p:nvCxnSpPr>
            <p:cNvPr id="215" name="出自【趣你的PPT】(微信:qunideppt)：最优质的PPT资源库"/>
            <p:cNvCxnSpPr/>
            <p:nvPr/>
          </p:nvCxnSpPr>
          <p:spPr>
            <a:xfrm rot="5400000">
              <a:off x="3006057" y="3300796"/>
              <a:ext cx="758007" cy="800033"/>
            </a:xfrm>
            <a:prstGeom prst="curvedConnector2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6" name="出自【趣你的PPT】(微信:qunideppt)：最优质的PPT资源库"/>
          <p:cNvSpPr/>
          <p:nvPr/>
        </p:nvSpPr>
        <p:spPr>
          <a:xfrm>
            <a:off x="1222564" y="4079648"/>
            <a:ext cx="1839482" cy="11907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4" name="出自【趣你的PPT】(微信:qunideppt)：最优质的PPT资源库"/>
          <p:cNvSpPr/>
          <p:nvPr/>
        </p:nvSpPr>
        <p:spPr>
          <a:xfrm>
            <a:off x="5086294" y="4988083"/>
            <a:ext cx="1965612" cy="10806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205" name="Группа 204出自【趣你的PPT】(微信:qunideppt)：最优质的PPT资源库"/>
          <p:cNvGrpSpPr/>
          <p:nvPr/>
        </p:nvGrpSpPr>
        <p:grpSpPr>
          <a:xfrm>
            <a:off x="4191599" y="4320837"/>
            <a:ext cx="1357184" cy="1256489"/>
            <a:chOff x="4191599" y="4320837"/>
            <a:chExt cx="1357184" cy="1256489"/>
          </a:xfrm>
        </p:grpSpPr>
        <p:sp>
          <p:nvSpPr>
            <p:cNvPr id="220" name="出自【趣你的PPT】(微信:qunideppt)：最优质的PPT资源库"/>
            <p:cNvSpPr/>
            <p:nvPr/>
          </p:nvSpPr>
          <p:spPr>
            <a:xfrm>
              <a:off x="4849309" y="4320837"/>
              <a:ext cx="128084" cy="128084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E23936"/>
                </a:solidFill>
              </a:endParaRPr>
            </a:p>
          </p:txBody>
        </p:sp>
        <p:sp>
          <p:nvSpPr>
            <p:cNvPr id="230" name="出自【趣你的PPT】(微信:qunideppt)：最优质的PPT资源库"/>
            <p:cNvSpPr/>
            <p:nvPr/>
          </p:nvSpPr>
          <p:spPr>
            <a:xfrm>
              <a:off x="4191599" y="4382461"/>
              <a:ext cx="1357184" cy="1194865"/>
            </a:xfrm>
            <a:prstGeom prst="arc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06" name="Группа 205出自【趣你的PPT】(微信:qunideppt)：最优质的PPT资源库"/>
          <p:cNvGrpSpPr/>
          <p:nvPr/>
        </p:nvGrpSpPr>
        <p:grpSpPr>
          <a:xfrm>
            <a:off x="8180926" y="1659505"/>
            <a:ext cx="1346168" cy="924113"/>
            <a:chOff x="8180926" y="1659505"/>
            <a:chExt cx="1346168" cy="924113"/>
          </a:xfrm>
        </p:grpSpPr>
        <p:sp>
          <p:nvSpPr>
            <p:cNvPr id="231" name="出自【趣你的PPT】(微信:qunideppt)：最优质的PPT资源库"/>
            <p:cNvSpPr/>
            <p:nvPr/>
          </p:nvSpPr>
          <p:spPr>
            <a:xfrm>
              <a:off x="8180926" y="2455534"/>
              <a:ext cx="128084" cy="128084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E23936"/>
                </a:solidFill>
              </a:endParaRPr>
            </a:p>
          </p:txBody>
        </p:sp>
        <p:cxnSp>
          <p:nvCxnSpPr>
            <p:cNvPr id="233" name="出自【趣你的PPT】(微信:qunideppt)：最优质的PPT资源库"/>
            <p:cNvCxnSpPr>
              <a:stCxn id="231" idx="7"/>
            </p:cNvCxnSpPr>
            <p:nvPr/>
          </p:nvCxnSpPr>
          <p:spPr>
            <a:xfrm rot="5400000" flipH="1" flipV="1">
              <a:off x="8501280" y="1448478"/>
              <a:ext cx="814787" cy="1236841"/>
            </a:xfrm>
            <a:prstGeom prst="curvedConnector2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4" name="出自【趣你的PPT】(微信:qunideppt)：最优质的PPT资源库"/>
          <p:cNvSpPr/>
          <p:nvPr/>
        </p:nvSpPr>
        <p:spPr>
          <a:xfrm>
            <a:off x="9497941" y="1662075"/>
            <a:ext cx="1966876" cy="11587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8" name="出自【趣你的PPT】(微信:qunideppt)：最优质的PPT资源库"/>
          <p:cNvSpPr/>
          <p:nvPr/>
        </p:nvSpPr>
        <p:spPr>
          <a:xfrm>
            <a:off x="337153" y="1440266"/>
            <a:ext cx="1829750" cy="11422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202" name="Группа 201出自【趣你的PPT】(微信:qunideppt)：最优质的PPT资源库"/>
          <p:cNvGrpSpPr/>
          <p:nvPr/>
        </p:nvGrpSpPr>
        <p:grpSpPr>
          <a:xfrm>
            <a:off x="2170983" y="1436926"/>
            <a:ext cx="1560416" cy="1327607"/>
            <a:chOff x="2170983" y="1436926"/>
            <a:chExt cx="1560416" cy="1327607"/>
          </a:xfrm>
        </p:grpSpPr>
        <p:sp>
          <p:nvSpPr>
            <p:cNvPr id="240" name="出自【趣你的PPT】(微信:qunideppt)：最优质的PPT资源库"/>
            <p:cNvSpPr/>
            <p:nvPr/>
          </p:nvSpPr>
          <p:spPr>
            <a:xfrm>
              <a:off x="3603315" y="2636449"/>
              <a:ext cx="128084" cy="128084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E23936"/>
                </a:solidFill>
              </a:endParaRPr>
            </a:p>
          </p:txBody>
        </p:sp>
        <p:cxnSp>
          <p:nvCxnSpPr>
            <p:cNvPr id="242" name="出自【趣你的PPT】(微信:qunideppt)：最优质的PPT资源库"/>
            <p:cNvCxnSpPr>
              <a:stCxn id="240" idx="0"/>
            </p:cNvCxnSpPr>
            <p:nvPr/>
          </p:nvCxnSpPr>
          <p:spPr>
            <a:xfrm rot="16200000" flipV="1">
              <a:off x="2319409" y="1288500"/>
              <a:ext cx="1199523" cy="1496375"/>
            </a:xfrm>
            <a:prstGeom prst="curvedConnector2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8" name="出自【趣你的PPT】(微信:qunideppt)：最优质的PPT资源库"/>
          <p:cNvSpPr txBox="1"/>
          <p:nvPr/>
        </p:nvSpPr>
        <p:spPr>
          <a:xfrm>
            <a:off x="850748" y="1595336"/>
            <a:ext cx="1130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9" name="出自【趣你的PPT】(微信:qunideppt)：最优质的PPT资源库"/>
          <p:cNvSpPr/>
          <p:nvPr/>
        </p:nvSpPr>
        <p:spPr>
          <a:xfrm>
            <a:off x="483522" y="1979359"/>
            <a:ext cx="1662162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2" name="出自【趣你的PPT】(微信:qunideppt)：最优质的PPT资源库"/>
          <p:cNvSpPr txBox="1"/>
          <p:nvPr/>
        </p:nvSpPr>
        <p:spPr>
          <a:xfrm>
            <a:off x="1709421" y="4188387"/>
            <a:ext cx="1130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6" name="出自【趣你的PPT】(微信:qunideppt)：最优质的PPT资源库"/>
          <p:cNvSpPr/>
          <p:nvPr/>
        </p:nvSpPr>
        <p:spPr>
          <a:xfrm>
            <a:off x="1368279" y="4572410"/>
            <a:ext cx="1636077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7" name="出自【趣你的PPT】(微信:qunideppt)：最优质的PPT资源库"/>
          <p:cNvSpPr txBox="1"/>
          <p:nvPr/>
        </p:nvSpPr>
        <p:spPr>
          <a:xfrm>
            <a:off x="5735724" y="5103652"/>
            <a:ext cx="1130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1" name="出自【趣你的PPT】(微信:qunideppt)：最优质的PPT资源库"/>
          <p:cNvSpPr/>
          <p:nvPr/>
        </p:nvSpPr>
        <p:spPr>
          <a:xfrm>
            <a:off x="5288908" y="5487675"/>
            <a:ext cx="1741752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4" name="出自【趣你的PPT】(微信:qunideppt)：最优质的PPT资源库"/>
          <p:cNvSpPr txBox="1"/>
          <p:nvPr/>
        </p:nvSpPr>
        <p:spPr>
          <a:xfrm>
            <a:off x="9652675" y="1760557"/>
            <a:ext cx="1130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5" name="出自【趣你的PPT】(微信:qunideppt)：最优质的PPT资源库"/>
          <p:cNvSpPr/>
          <p:nvPr/>
        </p:nvSpPr>
        <p:spPr>
          <a:xfrm>
            <a:off x="9489753" y="2144580"/>
            <a:ext cx="1851396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6" name="出自【趣你的PPT】(微信:qunideppt)：最优质的PPT资源库"/>
          <p:cNvSpPr txBox="1"/>
          <p:nvPr/>
        </p:nvSpPr>
        <p:spPr>
          <a:xfrm>
            <a:off x="9477158" y="4258733"/>
            <a:ext cx="1130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7" name="出自【趣你的PPT】(微信:qunideppt)：最优质的PPT资源库"/>
          <p:cNvSpPr/>
          <p:nvPr/>
        </p:nvSpPr>
        <p:spPr>
          <a:xfrm>
            <a:off x="9633207" y="4638075"/>
            <a:ext cx="1979008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。一不小心，就学会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8" name="出自【趣你的PPT】(微信:qunideppt)：最优质的PPT资源库"/>
          <p:cNvSpPr txBox="1"/>
          <p:nvPr/>
        </p:nvSpPr>
        <p:spPr>
          <a:xfrm>
            <a:off x="755201" y="302192"/>
            <a:ext cx="3018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国外相关研究综述</a:t>
            </a:r>
          </a:p>
        </p:txBody>
      </p:sp>
      <p:sp>
        <p:nvSpPr>
          <p:cNvPr id="249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25947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-84570" y="2055466"/>
            <a:ext cx="9794527" cy="3583614"/>
          </a:xfrm>
          <a:custGeom>
            <a:avLst/>
            <a:gdLst>
              <a:gd name="T0" fmla="*/ 0 w 2828"/>
              <a:gd name="T1" fmla="*/ 856 h 1032"/>
              <a:gd name="T2" fmla="*/ 660 w 2828"/>
              <a:gd name="T3" fmla="*/ 540 h 1032"/>
              <a:gd name="T4" fmla="*/ 1232 w 2828"/>
              <a:gd name="T5" fmla="*/ 720 h 1032"/>
              <a:gd name="T6" fmla="*/ 1772 w 2828"/>
              <a:gd name="T7" fmla="*/ 320 h 1032"/>
              <a:gd name="T8" fmla="*/ 2315 w 2828"/>
              <a:gd name="T9" fmla="*/ 479 h 1032"/>
              <a:gd name="T10" fmla="*/ 2828 w 2828"/>
              <a:gd name="T11" fmla="*/ 0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28" h="1032">
                <a:moveTo>
                  <a:pt x="0" y="856"/>
                </a:moveTo>
                <a:cubicBezTo>
                  <a:pt x="420" y="1032"/>
                  <a:pt x="464" y="536"/>
                  <a:pt x="660" y="540"/>
                </a:cubicBezTo>
                <a:cubicBezTo>
                  <a:pt x="856" y="544"/>
                  <a:pt x="976" y="736"/>
                  <a:pt x="1232" y="720"/>
                </a:cubicBezTo>
                <a:cubicBezTo>
                  <a:pt x="1488" y="704"/>
                  <a:pt x="1508" y="352"/>
                  <a:pt x="1772" y="320"/>
                </a:cubicBezTo>
                <a:cubicBezTo>
                  <a:pt x="2036" y="288"/>
                  <a:pt x="2063" y="491"/>
                  <a:pt x="2315" y="479"/>
                </a:cubicBezTo>
                <a:cubicBezTo>
                  <a:pt x="2567" y="467"/>
                  <a:pt x="2572" y="84"/>
                  <a:pt x="2828" y="0"/>
                </a:cubicBezTo>
              </a:path>
            </a:pathLst>
          </a:custGeom>
          <a:noFill/>
          <a:ln w="15875" cap="flat">
            <a:solidFill>
              <a:schemeClr val="tx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5" name="Group 34出自【趣你的PPT】(微信:qunideppt)：最优质的PPT资源库"/>
          <p:cNvGrpSpPr/>
          <p:nvPr/>
        </p:nvGrpSpPr>
        <p:grpSpPr>
          <a:xfrm>
            <a:off x="1760306" y="3449795"/>
            <a:ext cx="995966" cy="993236"/>
            <a:chOff x="1760306" y="3744765"/>
            <a:chExt cx="995966" cy="993236"/>
          </a:xfrm>
        </p:grpSpPr>
        <p:sp>
          <p:nvSpPr>
            <p:cNvPr id="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60306" y="3744765"/>
              <a:ext cx="995966" cy="993236"/>
            </a:xfrm>
            <a:prstGeom prst="ellipse">
              <a:avLst/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2118625" y="4101719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81" y="12956"/>
                  </a:moveTo>
                  <a:cubicBezTo>
                    <a:pt x="17070" y="12258"/>
                    <a:pt x="16576" y="11533"/>
                    <a:pt x="16011" y="10795"/>
                  </a:cubicBezTo>
                  <a:cubicBezTo>
                    <a:pt x="16573" y="10063"/>
                    <a:pt x="17072" y="9339"/>
                    <a:pt x="17481" y="8644"/>
                  </a:cubicBezTo>
                  <a:cubicBezTo>
                    <a:pt x="19410" y="9181"/>
                    <a:pt x="20618" y="9948"/>
                    <a:pt x="20618" y="10800"/>
                  </a:cubicBezTo>
                  <a:cubicBezTo>
                    <a:pt x="20618" y="11652"/>
                    <a:pt x="19410" y="12419"/>
                    <a:pt x="17481" y="12956"/>
                  </a:cubicBezTo>
                  <a:moveTo>
                    <a:pt x="17742" y="17743"/>
                  </a:moveTo>
                  <a:cubicBezTo>
                    <a:pt x="17140" y="18345"/>
                    <a:pt x="15740" y="18028"/>
                    <a:pt x="13996" y="17045"/>
                  </a:cubicBezTo>
                  <a:cubicBezTo>
                    <a:pt x="14198" y="16261"/>
                    <a:pt x="14365" y="15406"/>
                    <a:pt x="14487" y="14488"/>
                  </a:cubicBezTo>
                  <a:cubicBezTo>
                    <a:pt x="15405" y="14366"/>
                    <a:pt x="16261" y="14198"/>
                    <a:pt x="17044" y="13996"/>
                  </a:cubicBezTo>
                  <a:cubicBezTo>
                    <a:pt x="18028" y="15740"/>
                    <a:pt x="18345" y="17140"/>
                    <a:pt x="17742" y="17743"/>
                  </a:cubicBezTo>
                  <a:moveTo>
                    <a:pt x="15404" y="11561"/>
                  </a:moveTo>
                  <a:cubicBezTo>
                    <a:pt x="15837" y="12119"/>
                    <a:pt x="16219" y="12662"/>
                    <a:pt x="16554" y="13185"/>
                  </a:cubicBezTo>
                  <a:cubicBezTo>
                    <a:pt x="15950" y="13317"/>
                    <a:pt x="15295" y="13429"/>
                    <a:pt x="14597" y="13517"/>
                  </a:cubicBezTo>
                  <a:cubicBezTo>
                    <a:pt x="14631" y="13155"/>
                    <a:pt x="14655" y="12784"/>
                    <a:pt x="14677" y="12409"/>
                  </a:cubicBezTo>
                  <a:cubicBezTo>
                    <a:pt x="14930" y="12127"/>
                    <a:pt x="15170" y="11844"/>
                    <a:pt x="15404" y="11561"/>
                  </a:cubicBezTo>
                  <a:moveTo>
                    <a:pt x="15402" y="10032"/>
                  </a:moveTo>
                  <a:cubicBezTo>
                    <a:pt x="15170" y="9752"/>
                    <a:pt x="14928" y="9471"/>
                    <a:pt x="14677" y="9191"/>
                  </a:cubicBezTo>
                  <a:cubicBezTo>
                    <a:pt x="14655" y="8817"/>
                    <a:pt x="14631" y="8445"/>
                    <a:pt x="14597" y="8084"/>
                  </a:cubicBezTo>
                  <a:cubicBezTo>
                    <a:pt x="15295" y="8171"/>
                    <a:pt x="15950" y="8283"/>
                    <a:pt x="16554" y="8415"/>
                  </a:cubicBezTo>
                  <a:cubicBezTo>
                    <a:pt x="16221" y="8935"/>
                    <a:pt x="15832" y="9478"/>
                    <a:pt x="15402" y="10032"/>
                  </a:cubicBezTo>
                  <a:moveTo>
                    <a:pt x="17742" y="3857"/>
                  </a:moveTo>
                  <a:cubicBezTo>
                    <a:pt x="18345" y="4460"/>
                    <a:pt x="18028" y="5860"/>
                    <a:pt x="17044" y="7604"/>
                  </a:cubicBezTo>
                  <a:cubicBezTo>
                    <a:pt x="16261" y="7402"/>
                    <a:pt x="15405" y="7234"/>
                    <a:pt x="14487" y="7112"/>
                  </a:cubicBezTo>
                  <a:cubicBezTo>
                    <a:pt x="14365" y="6194"/>
                    <a:pt x="14198" y="5339"/>
                    <a:pt x="13996" y="4555"/>
                  </a:cubicBezTo>
                  <a:cubicBezTo>
                    <a:pt x="15740" y="3572"/>
                    <a:pt x="17140" y="3255"/>
                    <a:pt x="17742" y="3857"/>
                  </a:cubicBezTo>
                  <a:moveTo>
                    <a:pt x="13718" y="12012"/>
                  </a:moveTo>
                  <a:cubicBezTo>
                    <a:pt x="13448" y="12303"/>
                    <a:pt x="13172" y="12593"/>
                    <a:pt x="12882" y="12883"/>
                  </a:cubicBezTo>
                  <a:cubicBezTo>
                    <a:pt x="12593" y="13172"/>
                    <a:pt x="12303" y="13449"/>
                    <a:pt x="12012" y="13719"/>
                  </a:cubicBezTo>
                  <a:cubicBezTo>
                    <a:pt x="11614" y="13733"/>
                    <a:pt x="11212" y="13745"/>
                    <a:pt x="10800" y="13745"/>
                  </a:cubicBezTo>
                  <a:cubicBezTo>
                    <a:pt x="10387" y="13745"/>
                    <a:pt x="9985" y="13733"/>
                    <a:pt x="9587" y="13719"/>
                  </a:cubicBezTo>
                  <a:cubicBezTo>
                    <a:pt x="9297" y="13449"/>
                    <a:pt x="9006" y="13172"/>
                    <a:pt x="8717" y="12883"/>
                  </a:cubicBezTo>
                  <a:cubicBezTo>
                    <a:pt x="8428" y="12593"/>
                    <a:pt x="8152" y="12303"/>
                    <a:pt x="7881" y="12012"/>
                  </a:cubicBezTo>
                  <a:cubicBezTo>
                    <a:pt x="7866" y="11614"/>
                    <a:pt x="7855" y="11212"/>
                    <a:pt x="7855" y="10800"/>
                  </a:cubicBezTo>
                  <a:cubicBezTo>
                    <a:pt x="7855" y="10388"/>
                    <a:pt x="7866" y="9986"/>
                    <a:pt x="7881" y="9587"/>
                  </a:cubicBezTo>
                  <a:cubicBezTo>
                    <a:pt x="8152" y="9297"/>
                    <a:pt x="8428" y="9007"/>
                    <a:pt x="8717" y="8717"/>
                  </a:cubicBezTo>
                  <a:cubicBezTo>
                    <a:pt x="9006" y="8428"/>
                    <a:pt x="9297" y="8151"/>
                    <a:pt x="9587" y="7881"/>
                  </a:cubicBezTo>
                  <a:cubicBezTo>
                    <a:pt x="9985" y="7867"/>
                    <a:pt x="10387" y="7855"/>
                    <a:pt x="10800" y="7855"/>
                  </a:cubicBezTo>
                  <a:cubicBezTo>
                    <a:pt x="11212" y="7855"/>
                    <a:pt x="11614" y="7867"/>
                    <a:pt x="12012" y="7881"/>
                  </a:cubicBezTo>
                  <a:cubicBezTo>
                    <a:pt x="12303" y="8151"/>
                    <a:pt x="12593" y="8428"/>
                    <a:pt x="12882" y="8717"/>
                  </a:cubicBezTo>
                  <a:cubicBezTo>
                    <a:pt x="13172" y="9007"/>
                    <a:pt x="13448" y="9297"/>
                    <a:pt x="13718" y="9587"/>
                  </a:cubicBezTo>
                  <a:cubicBezTo>
                    <a:pt x="13733" y="9986"/>
                    <a:pt x="13745" y="10388"/>
                    <a:pt x="13745" y="10800"/>
                  </a:cubicBezTo>
                  <a:cubicBezTo>
                    <a:pt x="13745" y="11212"/>
                    <a:pt x="13733" y="11614"/>
                    <a:pt x="13718" y="12012"/>
                  </a:cubicBezTo>
                  <a:moveTo>
                    <a:pt x="13185" y="16555"/>
                  </a:moveTo>
                  <a:cubicBezTo>
                    <a:pt x="12662" y="16219"/>
                    <a:pt x="12120" y="15837"/>
                    <a:pt x="11561" y="15404"/>
                  </a:cubicBezTo>
                  <a:cubicBezTo>
                    <a:pt x="11844" y="15170"/>
                    <a:pt x="12127" y="14931"/>
                    <a:pt x="12409" y="14677"/>
                  </a:cubicBezTo>
                  <a:cubicBezTo>
                    <a:pt x="12783" y="14655"/>
                    <a:pt x="13155" y="14631"/>
                    <a:pt x="13517" y="14597"/>
                  </a:cubicBezTo>
                  <a:cubicBezTo>
                    <a:pt x="13429" y="15295"/>
                    <a:pt x="13316" y="15950"/>
                    <a:pt x="13185" y="16555"/>
                  </a:cubicBezTo>
                  <a:moveTo>
                    <a:pt x="10800" y="20618"/>
                  </a:moveTo>
                  <a:cubicBezTo>
                    <a:pt x="9948" y="20618"/>
                    <a:pt x="9181" y="19410"/>
                    <a:pt x="8643" y="17481"/>
                  </a:cubicBezTo>
                  <a:cubicBezTo>
                    <a:pt x="9339" y="17072"/>
                    <a:pt x="10062" y="16573"/>
                    <a:pt x="10795" y="16011"/>
                  </a:cubicBezTo>
                  <a:cubicBezTo>
                    <a:pt x="11532" y="16576"/>
                    <a:pt x="12258" y="17070"/>
                    <a:pt x="12957" y="17481"/>
                  </a:cubicBezTo>
                  <a:cubicBezTo>
                    <a:pt x="12419" y="19410"/>
                    <a:pt x="11652" y="20618"/>
                    <a:pt x="10800" y="20618"/>
                  </a:cubicBezTo>
                  <a:moveTo>
                    <a:pt x="8083" y="14597"/>
                  </a:moveTo>
                  <a:cubicBezTo>
                    <a:pt x="8445" y="14631"/>
                    <a:pt x="8816" y="14655"/>
                    <a:pt x="9190" y="14677"/>
                  </a:cubicBezTo>
                  <a:cubicBezTo>
                    <a:pt x="9471" y="14929"/>
                    <a:pt x="9751" y="15170"/>
                    <a:pt x="10032" y="15403"/>
                  </a:cubicBezTo>
                  <a:cubicBezTo>
                    <a:pt x="9478" y="15832"/>
                    <a:pt x="8935" y="16221"/>
                    <a:pt x="8415" y="16555"/>
                  </a:cubicBezTo>
                  <a:cubicBezTo>
                    <a:pt x="8283" y="15950"/>
                    <a:pt x="8171" y="15295"/>
                    <a:pt x="8083" y="14597"/>
                  </a:cubicBezTo>
                  <a:moveTo>
                    <a:pt x="8415" y="5045"/>
                  </a:moveTo>
                  <a:cubicBezTo>
                    <a:pt x="8938" y="5381"/>
                    <a:pt x="9480" y="5762"/>
                    <a:pt x="10038" y="6196"/>
                  </a:cubicBezTo>
                  <a:cubicBezTo>
                    <a:pt x="9756" y="6430"/>
                    <a:pt x="9473" y="6670"/>
                    <a:pt x="9190" y="6924"/>
                  </a:cubicBezTo>
                  <a:cubicBezTo>
                    <a:pt x="8816" y="6945"/>
                    <a:pt x="8445" y="6969"/>
                    <a:pt x="8083" y="7003"/>
                  </a:cubicBezTo>
                  <a:cubicBezTo>
                    <a:pt x="8171" y="6305"/>
                    <a:pt x="8283" y="5650"/>
                    <a:pt x="8415" y="5045"/>
                  </a:cubicBezTo>
                  <a:moveTo>
                    <a:pt x="10800" y="982"/>
                  </a:moveTo>
                  <a:cubicBezTo>
                    <a:pt x="11652" y="982"/>
                    <a:pt x="12419" y="2191"/>
                    <a:pt x="12957" y="4119"/>
                  </a:cubicBezTo>
                  <a:cubicBezTo>
                    <a:pt x="12261" y="4528"/>
                    <a:pt x="11537" y="5027"/>
                    <a:pt x="10804" y="5589"/>
                  </a:cubicBezTo>
                  <a:cubicBezTo>
                    <a:pt x="10067" y="5024"/>
                    <a:pt x="9341" y="4530"/>
                    <a:pt x="8643" y="4119"/>
                  </a:cubicBezTo>
                  <a:cubicBezTo>
                    <a:pt x="9181" y="2191"/>
                    <a:pt x="9948" y="982"/>
                    <a:pt x="10800" y="982"/>
                  </a:cubicBezTo>
                  <a:moveTo>
                    <a:pt x="13517" y="7003"/>
                  </a:moveTo>
                  <a:cubicBezTo>
                    <a:pt x="13155" y="6969"/>
                    <a:pt x="12783" y="6945"/>
                    <a:pt x="12409" y="6924"/>
                  </a:cubicBezTo>
                  <a:cubicBezTo>
                    <a:pt x="12129" y="6671"/>
                    <a:pt x="11848" y="6430"/>
                    <a:pt x="11568" y="6198"/>
                  </a:cubicBezTo>
                  <a:cubicBezTo>
                    <a:pt x="12122" y="5768"/>
                    <a:pt x="12665" y="5379"/>
                    <a:pt x="13185" y="5045"/>
                  </a:cubicBezTo>
                  <a:cubicBezTo>
                    <a:pt x="13316" y="5650"/>
                    <a:pt x="13429" y="6305"/>
                    <a:pt x="13517" y="7003"/>
                  </a:cubicBezTo>
                  <a:moveTo>
                    <a:pt x="7112" y="7112"/>
                  </a:moveTo>
                  <a:cubicBezTo>
                    <a:pt x="6194" y="7234"/>
                    <a:pt x="5339" y="7402"/>
                    <a:pt x="4555" y="7604"/>
                  </a:cubicBezTo>
                  <a:cubicBezTo>
                    <a:pt x="3572" y="5860"/>
                    <a:pt x="3255" y="4460"/>
                    <a:pt x="3858" y="3857"/>
                  </a:cubicBezTo>
                  <a:cubicBezTo>
                    <a:pt x="4460" y="3255"/>
                    <a:pt x="5860" y="3572"/>
                    <a:pt x="7604" y="4555"/>
                  </a:cubicBezTo>
                  <a:cubicBezTo>
                    <a:pt x="7402" y="5339"/>
                    <a:pt x="7234" y="6194"/>
                    <a:pt x="7112" y="7112"/>
                  </a:cubicBezTo>
                  <a:moveTo>
                    <a:pt x="3858" y="17743"/>
                  </a:moveTo>
                  <a:cubicBezTo>
                    <a:pt x="3255" y="17140"/>
                    <a:pt x="3572" y="15740"/>
                    <a:pt x="4555" y="13996"/>
                  </a:cubicBezTo>
                  <a:cubicBezTo>
                    <a:pt x="5339" y="14198"/>
                    <a:pt x="6194" y="14366"/>
                    <a:pt x="7112" y="14488"/>
                  </a:cubicBezTo>
                  <a:cubicBezTo>
                    <a:pt x="7234" y="15406"/>
                    <a:pt x="7402" y="16261"/>
                    <a:pt x="7604" y="17045"/>
                  </a:cubicBezTo>
                  <a:cubicBezTo>
                    <a:pt x="5860" y="18028"/>
                    <a:pt x="4460" y="18345"/>
                    <a:pt x="3858" y="17743"/>
                  </a:cubicBezTo>
                  <a:moveTo>
                    <a:pt x="7003" y="13517"/>
                  </a:moveTo>
                  <a:cubicBezTo>
                    <a:pt x="6305" y="13429"/>
                    <a:pt x="5650" y="13317"/>
                    <a:pt x="5045" y="13185"/>
                  </a:cubicBezTo>
                  <a:cubicBezTo>
                    <a:pt x="5379" y="12665"/>
                    <a:pt x="5768" y="12122"/>
                    <a:pt x="6197" y="11568"/>
                  </a:cubicBezTo>
                  <a:cubicBezTo>
                    <a:pt x="6429" y="11848"/>
                    <a:pt x="6671" y="12129"/>
                    <a:pt x="6923" y="12409"/>
                  </a:cubicBezTo>
                  <a:cubicBezTo>
                    <a:pt x="6944" y="12784"/>
                    <a:pt x="6968" y="13155"/>
                    <a:pt x="7003" y="13517"/>
                  </a:cubicBezTo>
                  <a:moveTo>
                    <a:pt x="6923" y="9191"/>
                  </a:moveTo>
                  <a:cubicBezTo>
                    <a:pt x="6669" y="9473"/>
                    <a:pt x="6429" y="9756"/>
                    <a:pt x="6196" y="10039"/>
                  </a:cubicBezTo>
                  <a:cubicBezTo>
                    <a:pt x="5763" y="9481"/>
                    <a:pt x="5381" y="8938"/>
                    <a:pt x="5045" y="8415"/>
                  </a:cubicBezTo>
                  <a:cubicBezTo>
                    <a:pt x="5650" y="8283"/>
                    <a:pt x="6305" y="8171"/>
                    <a:pt x="7003" y="8084"/>
                  </a:cubicBezTo>
                  <a:cubicBezTo>
                    <a:pt x="6968" y="8445"/>
                    <a:pt x="6944" y="8816"/>
                    <a:pt x="6923" y="9191"/>
                  </a:cubicBezTo>
                  <a:moveTo>
                    <a:pt x="982" y="10800"/>
                  </a:moveTo>
                  <a:cubicBezTo>
                    <a:pt x="982" y="9948"/>
                    <a:pt x="2190" y="9181"/>
                    <a:pt x="4119" y="8644"/>
                  </a:cubicBezTo>
                  <a:cubicBezTo>
                    <a:pt x="4530" y="9342"/>
                    <a:pt x="5023" y="10067"/>
                    <a:pt x="5588" y="10805"/>
                  </a:cubicBezTo>
                  <a:cubicBezTo>
                    <a:pt x="5027" y="11537"/>
                    <a:pt x="4528" y="12262"/>
                    <a:pt x="4119" y="12956"/>
                  </a:cubicBezTo>
                  <a:cubicBezTo>
                    <a:pt x="2190" y="12419"/>
                    <a:pt x="982" y="11652"/>
                    <a:pt x="982" y="10800"/>
                  </a:cubicBezTo>
                  <a:moveTo>
                    <a:pt x="21600" y="10800"/>
                  </a:moveTo>
                  <a:cubicBezTo>
                    <a:pt x="21600" y="9624"/>
                    <a:pt x="20173" y="8571"/>
                    <a:pt x="17918" y="7853"/>
                  </a:cubicBezTo>
                  <a:cubicBezTo>
                    <a:pt x="19002" y="5750"/>
                    <a:pt x="19269" y="3995"/>
                    <a:pt x="18437" y="3163"/>
                  </a:cubicBezTo>
                  <a:cubicBezTo>
                    <a:pt x="17605" y="2332"/>
                    <a:pt x="15850" y="2598"/>
                    <a:pt x="13748" y="3682"/>
                  </a:cubicBezTo>
                  <a:cubicBezTo>
                    <a:pt x="13029" y="1427"/>
                    <a:pt x="11976" y="0"/>
                    <a:pt x="10800" y="0"/>
                  </a:cubicBezTo>
                  <a:cubicBezTo>
                    <a:pt x="9623" y="0"/>
                    <a:pt x="8571" y="1427"/>
                    <a:pt x="7852" y="3682"/>
                  </a:cubicBezTo>
                  <a:cubicBezTo>
                    <a:pt x="5750" y="2598"/>
                    <a:pt x="3995" y="2332"/>
                    <a:pt x="3163" y="3163"/>
                  </a:cubicBezTo>
                  <a:cubicBezTo>
                    <a:pt x="2331" y="3995"/>
                    <a:pt x="2598" y="5750"/>
                    <a:pt x="3682" y="7853"/>
                  </a:cubicBezTo>
                  <a:cubicBezTo>
                    <a:pt x="1426" y="8571"/>
                    <a:pt x="0" y="9624"/>
                    <a:pt x="0" y="10800"/>
                  </a:cubicBezTo>
                  <a:cubicBezTo>
                    <a:pt x="0" y="11976"/>
                    <a:pt x="1426" y="13029"/>
                    <a:pt x="3682" y="13748"/>
                  </a:cubicBezTo>
                  <a:cubicBezTo>
                    <a:pt x="2598" y="15851"/>
                    <a:pt x="2331" y="17605"/>
                    <a:pt x="3163" y="18437"/>
                  </a:cubicBezTo>
                  <a:cubicBezTo>
                    <a:pt x="3995" y="19268"/>
                    <a:pt x="5750" y="19002"/>
                    <a:pt x="7852" y="17918"/>
                  </a:cubicBezTo>
                  <a:cubicBezTo>
                    <a:pt x="8571" y="20173"/>
                    <a:pt x="9623" y="21600"/>
                    <a:pt x="10800" y="21600"/>
                  </a:cubicBezTo>
                  <a:cubicBezTo>
                    <a:pt x="11976" y="21600"/>
                    <a:pt x="13029" y="20173"/>
                    <a:pt x="13748" y="17918"/>
                  </a:cubicBezTo>
                  <a:cubicBezTo>
                    <a:pt x="15850" y="19002"/>
                    <a:pt x="17605" y="19268"/>
                    <a:pt x="18437" y="18437"/>
                  </a:cubicBezTo>
                  <a:cubicBezTo>
                    <a:pt x="19269" y="17605"/>
                    <a:pt x="19002" y="15851"/>
                    <a:pt x="17918" y="13748"/>
                  </a:cubicBezTo>
                  <a:cubicBezTo>
                    <a:pt x="20173" y="13029"/>
                    <a:pt x="21600" y="11976"/>
                    <a:pt x="21600" y="10800"/>
                  </a:cubicBezTo>
                  <a:moveTo>
                    <a:pt x="10800" y="9818"/>
                  </a:moveTo>
                  <a:cubicBezTo>
                    <a:pt x="10258" y="9818"/>
                    <a:pt x="9818" y="10258"/>
                    <a:pt x="9818" y="10800"/>
                  </a:cubicBezTo>
                  <a:cubicBezTo>
                    <a:pt x="9818" y="11342"/>
                    <a:pt x="10258" y="11782"/>
                    <a:pt x="10800" y="11782"/>
                  </a:cubicBezTo>
                  <a:cubicBezTo>
                    <a:pt x="11342" y="11782"/>
                    <a:pt x="11782" y="11342"/>
                    <a:pt x="11782" y="10800"/>
                  </a:cubicBezTo>
                  <a:cubicBezTo>
                    <a:pt x="11782" y="10258"/>
                    <a:pt x="11342" y="9818"/>
                    <a:pt x="10800" y="9818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chemeClr val="tx2"/>
                </a:solidFill>
                <a:latin typeface="Source Sans Pro Light" charset="0"/>
                <a:ea typeface="Source Sans Pro Light" charset="0"/>
                <a:cs typeface="Source Sans Pro Light" charset="0"/>
              </a:endParaRPr>
            </a:p>
          </p:txBody>
        </p:sp>
      </p:grpSp>
      <p:grpSp>
        <p:nvGrpSpPr>
          <p:cNvPr id="38" name="Group 37出自【趣你的PPT】(微信:qunideppt)：最优质的PPT资源库"/>
          <p:cNvGrpSpPr/>
          <p:nvPr/>
        </p:nvGrpSpPr>
        <p:grpSpPr>
          <a:xfrm>
            <a:off x="3658379" y="4071104"/>
            <a:ext cx="995966" cy="993236"/>
            <a:chOff x="3658379" y="4366074"/>
            <a:chExt cx="995966" cy="993236"/>
          </a:xfrm>
        </p:grpSpPr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658379" y="4366074"/>
              <a:ext cx="995966" cy="993236"/>
            </a:xfrm>
            <a:prstGeom prst="ellipse">
              <a:avLst/>
            </a:prstGeom>
            <a:ln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lvl="0"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>
              <a:off x="4030553" y="4724984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945"/>
                  </a:moveTo>
                  <a:lnTo>
                    <a:pt x="982" y="2945"/>
                  </a:lnTo>
                  <a:lnTo>
                    <a:pt x="982" y="1964"/>
                  </a:lnTo>
                  <a:lnTo>
                    <a:pt x="20618" y="1964"/>
                  </a:lnTo>
                  <a:cubicBezTo>
                    <a:pt x="20618" y="1964"/>
                    <a:pt x="20618" y="2945"/>
                    <a:pt x="20618" y="2945"/>
                  </a:cubicBezTo>
                  <a:close/>
                  <a:moveTo>
                    <a:pt x="19636" y="15709"/>
                  </a:moveTo>
                  <a:lnTo>
                    <a:pt x="1964" y="15709"/>
                  </a:lnTo>
                  <a:lnTo>
                    <a:pt x="1964" y="3927"/>
                  </a:lnTo>
                  <a:lnTo>
                    <a:pt x="19636" y="3927"/>
                  </a:lnTo>
                  <a:cubicBezTo>
                    <a:pt x="19636" y="3927"/>
                    <a:pt x="19636" y="15709"/>
                    <a:pt x="19636" y="15709"/>
                  </a:cubicBezTo>
                  <a:close/>
                  <a:moveTo>
                    <a:pt x="20618" y="982"/>
                  </a:moveTo>
                  <a:lnTo>
                    <a:pt x="11782" y="982"/>
                  </a:lnTo>
                  <a:cubicBezTo>
                    <a:pt x="11782" y="440"/>
                    <a:pt x="11342" y="0"/>
                    <a:pt x="10800" y="0"/>
                  </a:cubicBezTo>
                  <a:cubicBezTo>
                    <a:pt x="10257" y="0"/>
                    <a:pt x="9818" y="440"/>
                    <a:pt x="9818" y="982"/>
                  </a:cubicBezTo>
                  <a:lnTo>
                    <a:pt x="982" y="982"/>
                  </a:lnTo>
                  <a:cubicBezTo>
                    <a:pt x="439" y="982"/>
                    <a:pt x="0" y="1422"/>
                    <a:pt x="0" y="1964"/>
                  </a:cubicBezTo>
                  <a:lnTo>
                    <a:pt x="0" y="2945"/>
                  </a:lnTo>
                  <a:cubicBezTo>
                    <a:pt x="0" y="3488"/>
                    <a:pt x="439" y="3927"/>
                    <a:pt x="982" y="3927"/>
                  </a:cubicBezTo>
                  <a:lnTo>
                    <a:pt x="982" y="15709"/>
                  </a:lnTo>
                  <a:cubicBezTo>
                    <a:pt x="982" y="16252"/>
                    <a:pt x="1421" y="16691"/>
                    <a:pt x="1964" y="16691"/>
                  </a:cubicBezTo>
                  <a:lnTo>
                    <a:pt x="10309" y="16691"/>
                  </a:lnTo>
                  <a:lnTo>
                    <a:pt x="10309" y="17960"/>
                  </a:lnTo>
                  <a:lnTo>
                    <a:pt x="7507" y="20762"/>
                  </a:lnTo>
                  <a:cubicBezTo>
                    <a:pt x="7419" y="20851"/>
                    <a:pt x="7364" y="20974"/>
                    <a:pt x="7364" y="21109"/>
                  </a:cubicBezTo>
                  <a:cubicBezTo>
                    <a:pt x="7364" y="21380"/>
                    <a:pt x="7583" y="21600"/>
                    <a:pt x="7855" y="21600"/>
                  </a:cubicBezTo>
                  <a:cubicBezTo>
                    <a:pt x="7990" y="21600"/>
                    <a:pt x="8113" y="21545"/>
                    <a:pt x="8202" y="21456"/>
                  </a:cubicBezTo>
                  <a:lnTo>
                    <a:pt x="10800" y="18858"/>
                  </a:lnTo>
                  <a:lnTo>
                    <a:pt x="13398" y="21456"/>
                  </a:lnTo>
                  <a:cubicBezTo>
                    <a:pt x="13488" y="21545"/>
                    <a:pt x="13610" y="21600"/>
                    <a:pt x="13745" y="21600"/>
                  </a:cubicBezTo>
                  <a:cubicBezTo>
                    <a:pt x="14017" y="21600"/>
                    <a:pt x="14236" y="21380"/>
                    <a:pt x="14236" y="21109"/>
                  </a:cubicBezTo>
                  <a:cubicBezTo>
                    <a:pt x="14236" y="20974"/>
                    <a:pt x="14182" y="20851"/>
                    <a:pt x="14093" y="20762"/>
                  </a:cubicBezTo>
                  <a:lnTo>
                    <a:pt x="11291" y="17960"/>
                  </a:lnTo>
                  <a:lnTo>
                    <a:pt x="11291" y="16691"/>
                  </a:lnTo>
                  <a:lnTo>
                    <a:pt x="19636" y="16691"/>
                  </a:lnTo>
                  <a:cubicBezTo>
                    <a:pt x="20178" y="16691"/>
                    <a:pt x="20618" y="16252"/>
                    <a:pt x="20618" y="15709"/>
                  </a:cubicBezTo>
                  <a:lnTo>
                    <a:pt x="20618" y="3927"/>
                  </a:lnTo>
                  <a:cubicBezTo>
                    <a:pt x="21160" y="3927"/>
                    <a:pt x="21600" y="3488"/>
                    <a:pt x="21600" y="2945"/>
                  </a:cubicBezTo>
                  <a:lnTo>
                    <a:pt x="21600" y="1964"/>
                  </a:lnTo>
                  <a:cubicBezTo>
                    <a:pt x="21600" y="1422"/>
                    <a:pt x="21160" y="982"/>
                    <a:pt x="20618" y="982"/>
                  </a:cubicBezTo>
                  <a:moveTo>
                    <a:pt x="16200" y="5891"/>
                  </a:moveTo>
                  <a:cubicBezTo>
                    <a:pt x="16471" y="5891"/>
                    <a:pt x="16691" y="6111"/>
                    <a:pt x="16691" y="6382"/>
                  </a:cubicBezTo>
                  <a:cubicBezTo>
                    <a:pt x="16691" y="6653"/>
                    <a:pt x="16471" y="6873"/>
                    <a:pt x="16200" y="6873"/>
                  </a:cubicBezTo>
                  <a:cubicBezTo>
                    <a:pt x="15929" y="6873"/>
                    <a:pt x="15709" y="6653"/>
                    <a:pt x="15709" y="6382"/>
                  </a:cubicBezTo>
                  <a:cubicBezTo>
                    <a:pt x="15709" y="6111"/>
                    <a:pt x="15929" y="5891"/>
                    <a:pt x="16200" y="5891"/>
                  </a:cubicBezTo>
                  <a:moveTo>
                    <a:pt x="16200" y="7855"/>
                  </a:moveTo>
                  <a:cubicBezTo>
                    <a:pt x="17013" y="7855"/>
                    <a:pt x="17673" y="7196"/>
                    <a:pt x="17673" y="6382"/>
                  </a:cubicBezTo>
                  <a:cubicBezTo>
                    <a:pt x="17673" y="5569"/>
                    <a:pt x="17013" y="4909"/>
                    <a:pt x="16200" y="4909"/>
                  </a:cubicBezTo>
                  <a:cubicBezTo>
                    <a:pt x="15387" y="4909"/>
                    <a:pt x="14727" y="5569"/>
                    <a:pt x="14727" y="6382"/>
                  </a:cubicBezTo>
                  <a:cubicBezTo>
                    <a:pt x="14727" y="7196"/>
                    <a:pt x="15387" y="7855"/>
                    <a:pt x="16200" y="7855"/>
                  </a:cubicBezTo>
                  <a:moveTo>
                    <a:pt x="8422" y="8135"/>
                  </a:moveTo>
                  <a:lnTo>
                    <a:pt x="11926" y="11638"/>
                  </a:lnTo>
                  <a:cubicBezTo>
                    <a:pt x="12015" y="11727"/>
                    <a:pt x="12138" y="11782"/>
                    <a:pt x="12273" y="11782"/>
                  </a:cubicBezTo>
                  <a:cubicBezTo>
                    <a:pt x="12408" y="11782"/>
                    <a:pt x="12531" y="11727"/>
                    <a:pt x="12620" y="11638"/>
                  </a:cubicBezTo>
                  <a:lnTo>
                    <a:pt x="14183" y="10075"/>
                  </a:lnTo>
                  <a:lnTo>
                    <a:pt x="16200" y="12764"/>
                  </a:lnTo>
                  <a:lnTo>
                    <a:pt x="5336" y="12764"/>
                  </a:lnTo>
                  <a:cubicBezTo>
                    <a:pt x="5336" y="12764"/>
                    <a:pt x="8422" y="8135"/>
                    <a:pt x="8422" y="8135"/>
                  </a:cubicBezTo>
                  <a:close/>
                  <a:moveTo>
                    <a:pt x="4418" y="13745"/>
                  </a:moveTo>
                  <a:lnTo>
                    <a:pt x="17182" y="13745"/>
                  </a:lnTo>
                  <a:cubicBezTo>
                    <a:pt x="17453" y="13745"/>
                    <a:pt x="17673" y="13526"/>
                    <a:pt x="17673" y="13255"/>
                  </a:cubicBezTo>
                  <a:cubicBezTo>
                    <a:pt x="17673" y="13144"/>
                    <a:pt x="17630" y="13047"/>
                    <a:pt x="17568" y="12965"/>
                  </a:cubicBezTo>
                  <a:lnTo>
                    <a:pt x="17575" y="12960"/>
                  </a:lnTo>
                  <a:lnTo>
                    <a:pt x="14629" y="9033"/>
                  </a:lnTo>
                  <a:lnTo>
                    <a:pt x="14622" y="9038"/>
                  </a:lnTo>
                  <a:cubicBezTo>
                    <a:pt x="14533" y="8919"/>
                    <a:pt x="14397" y="8836"/>
                    <a:pt x="14236" y="8836"/>
                  </a:cubicBezTo>
                  <a:cubicBezTo>
                    <a:pt x="14101" y="8836"/>
                    <a:pt x="13978" y="8891"/>
                    <a:pt x="13889" y="8980"/>
                  </a:cubicBezTo>
                  <a:lnTo>
                    <a:pt x="12273" y="10597"/>
                  </a:lnTo>
                  <a:lnTo>
                    <a:pt x="8693" y="7017"/>
                  </a:lnTo>
                  <a:cubicBezTo>
                    <a:pt x="8604" y="6928"/>
                    <a:pt x="8481" y="6873"/>
                    <a:pt x="8345" y="6873"/>
                  </a:cubicBezTo>
                  <a:cubicBezTo>
                    <a:pt x="8175" y="6873"/>
                    <a:pt x="8033" y="6965"/>
                    <a:pt x="7945" y="7097"/>
                  </a:cubicBezTo>
                  <a:lnTo>
                    <a:pt x="7937" y="7091"/>
                  </a:lnTo>
                  <a:lnTo>
                    <a:pt x="4010" y="12982"/>
                  </a:lnTo>
                  <a:lnTo>
                    <a:pt x="4017" y="12988"/>
                  </a:lnTo>
                  <a:cubicBezTo>
                    <a:pt x="3965" y="13066"/>
                    <a:pt x="3927" y="13154"/>
                    <a:pt x="3927" y="13255"/>
                  </a:cubicBezTo>
                  <a:cubicBezTo>
                    <a:pt x="3927" y="13526"/>
                    <a:pt x="4147" y="13745"/>
                    <a:pt x="4418" y="13745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chemeClr val="tx2"/>
                </a:solidFill>
                <a:latin typeface="Source Sans Pro Light" charset="0"/>
                <a:ea typeface="Source Sans Pro Light" charset="0"/>
                <a:cs typeface="Source Sans Pro Light" charset="0"/>
              </a:endParaRPr>
            </a:p>
          </p:txBody>
        </p:sp>
      </p:grpSp>
      <p:sp>
        <p:nvSpPr>
          <p:cNvPr id="6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556452" y="2715504"/>
            <a:ext cx="995966" cy="993236"/>
          </a:xfrm>
          <a:prstGeom prst="ellipse">
            <a:avLst/>
          </a:prstGeom>
          <a:solidFill>
            <a:schemeClr val="accent1"/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>
            <a:off x="5922678" y="3047651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454525" y="3241721"/>
            <a:ext cx="995966" cy="993236"/>
          </a:xfrm>
          <a:prstGeom prst="ellipse">
            <a:avLst/>
          </a:prstGeom>
          <a:solidFill>
            <a:schemeClr val="accent2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71" name="出自【趣你的PPT】(微信:qunideppt)：最优质的PPT资源库"/>
          <p:cNvSpPr/>
          <p:nvPr/>
        </p:nvSpPr>
        <p:spPr>
          <a:xfrm>
            <a:off x="7812843" y="359867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72" name="出自【趣你的PPT】(微信:qunideppt)：最优质的PPT资源库"/>
          <p:cNvSpPr/>
          <p:nvPr/>
        </p:nvSpPr>
        <p:spPr>
          <a:xfrm>
            <a:off x="9656652" y="535172"/>
            <a:ext cx="1589341" cy="1589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408012" y="5064340"/>
            <a:ext cx="1798820" cy="44153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800"/>
              </a:spcAft>
              <a:buSzPct val="25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1407519" y="4586497"/>
            <a:ext cx="179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主要贡献与创新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3355712" y="3155992"/>
            <a:ext cx="1798820" cy="44153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800"/>
              </a:spcAft>
              <a:buSzPct val="25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3355219" y="2678149"/>
            <a:ext cx="179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主要贡献与创新</a:t>
            </a: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5216607" y="4365728"/>
            <a:ext cx="1798820" cy="44153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800"/>
              </a:spcAft>
              <a:buSzPct val="25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5216114" y="3887885"/>
            <a:ext cx="179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主要贡献与创新</a:t>
            </a: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7055796" y="2378838"/>
            <a:ext cx="1798820" cy="44153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800"/>
              </a:spcAft>
              <a:buSzPct val="25000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7055303" y="1900995"/>
            <a:ext cx="179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主要贡献与创新</a:t>
            </a: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755201" y="302192"/>
            <a:ext cx="233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主要贡献与创新</a:t>
            </a: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>
            <a:off x="355458" y="368872"/>
            <a:ext cx="328304" cy="3283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8283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5845" y="0"/>
            <a:ext cx="13607845" cy="857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874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8E1E0"/>
      </a:accent1>
      <a:accent2>
        <a:srgbClr val="439C90"/>
      </a:accent2>
      <a:accent3>
        <a:srgbClr val="A8E1E0"/>
      </a:accent3>
      <a:accent4>
        <a:srgbClr val="439C90"/>
      </a:accent4>
      <a:accent5>
        <a:srgbClr val="385344"/>
      </a:accent5>
      <a:accent6>
        <a:srgbClr val="474532"/>
      </a:accent6>
      <a:hlink>
        <a:srgbClr val="3C6345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1780</Words>
  <Application>Microsoft Office PowerPoint</Application>
  <PresentationFormat>宽屏</PresentationFormat>
  <Paragraphs>176</Paragraphs>
  <Slides>30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51" baseType="lpstr">
      <vt:lpstr>FontAwesome</vt:lpstr>
      <vt:lpstr>Gill Sans</vt:lpstr>
      <vt:lpstr>Helvetica Light</vt:lpstr>
      <vt:lpstr>Lato</vt:lpstr>
      <vt:lpstr>Lato Black</vt:lpstr>
      <vt:lpstr>MS PGothic</vt:lpstr>
      <vt:lpstr>Poppins SemiBold</vt:lpstr>
      <vt:lpstr>Roboto Bk</vt:lpstr>
      <vt:lpstr>Roboto Lt</vt:lpstr>
      <vt:lpstr>Roboto Regular</vt:lpstr>
      <vt:lpstr>等线</vt:lpstr>
      <vt:lpstr>等线 Light</vt:lpstr>
      <vt:lpstr>楷体</vt:lpstr>
      <vt:lpstr>微软雅黑</vt:lpstr>
      <vt:lpstr>Adobe Arabic</vt:lpstr>
      <vt:lpstr>Arial</vt:lpstr>
      <vt:lpstr>Calibri</vt:lpstr>
      <vt:lpstr>Century Gothic</vt:lpstr>
      <vt:lpstr>Source Sans Pro</vt:lpstr>
      <vt:lpstr>Source Sans Pro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Joyce</dc:creator>
  <cp:lastModifiedBy>chentianping</cp:lastModifiedBy>
  <cp:revision>16</cp:revision>
  <dcterms:created xsi:type="dcterms:W3CDTF">2017-02-16T10:52:22Z</dcterms:created>
  <dcterms:modified xsi:type="dcterms:W3CDTF">2017-03-13T02:36:55Z</dcterms:modified>
</cp:coreProperties>
</file>

<file path=docProps/thumbnail.jpeg>
</file>